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diagrams/data3.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2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comments/comment16.xml" ContentType="application/vnd.openxmlformats-officedocument.presentationml.comments+xml"/>
  <Override PartName="/ppt/theme/theme1.xml" ContentType="application/vnd.openxmlformats-officedocument.theme+xml"/>
  <Override PartName="/ppt/comments/comment11.xml" ContentType="application/vnd.openxmlformats-officedocument.presentationml.comment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20.xml" ContentType="application/vnd.openxmlformats-officedocument.presentationml.comments+xml"/>
  <Override PartName="/ppt/comments/comment17.xml" ContentType="application/vnd.openxmlformats-officedocument.presentationml.comments+xml"/>
  <Override PartName="/ppt/comments/comment15.xml" ContentType="application/vnd.openxmlformats-officedocument.presentationml.comments+xml"/>
  <Override PartName="/ppt/comments/comment18.xml" ContentType="application/vnd.openxmlformats-officedocument.presentationml.comments+xml"/>
  <Override PartName="/ppt/comments/comment10.xml" ContentType="application/vnd.openxmlformats-officedocument.presentationml.comments+xml"/>
  <Override PartName="/ppt/comments/comment19.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ppt/changesInfos/changesInfo1.xml" ContentType="application/vnd.ms-powerpoint.changes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63" r:id="rId2"/>
    <p:sldId id="761" r:id="rId3"/>
    <p:sldId id="762" r:id="rId4"/>
    <p:sldId id="463" r:id="rId5"/>
    <p:sldId id="668" r:id="rId6"/>
    <p:sldId id="742" r:id="rId7"/>
    <p:sldId id="710" r:id="rId8"/>
    <p:sldId id="712" r:id="rId9"/>
    <p:sldId id="746" r:id="rId10"/>
    <p:sldId id="691" r:id="rId11"/>
    <p:sldId id="744" r:id="rId12"/>
    <p:sldId id="745" r:id="rId13"/>
    <p:sldId id="743" r:id="rId14"/>
    <p:sldId id="714" r:id="rId15"/>
    <p:sldId id="715" r:id="rId16"/>
    <p:sldId id="756" r:id="rId17"/>
    <p:sldId id="688" r:id="rId18"/>
    <p:sldId id="689" r:id="rId19"/>
    <p:sldId id="692" r:id="rId20"/>
    <p:sldId id="740" r:id="rId21"/>
    <p:sldId id="738" r:id="rId22"/>
    <p:sldId id="694" r:id="rId23"/>
    <p:sldId id="695" r:id="rId24"/>
    <p:sldId id="696" r:id="rId25"/>
    <p:sldId id="697" r:id="rId26"/>
    <p:sldId id="698" r:id="rId27"/>
    <p:sldId id="760" r:id="rId28"/>
    <p:sldId id="701" r:id="rId29"/>
    <p:sldId id="702" r:id="rId30"/>
    <p:sldId id="741" r:id="rId31"/>
    <p:sldId id="748" r:id="rId32"/>
    <p:sldId id="749" r:id="rId33"/>
    <p:sldId id="747" r:id="rId34"/>
    <p:sldId id="704" r:id="rId35"/>
    <p:sldId id="705" r:id="rId36"/>
    <p:sldId id="706" r:id="rId37"/>
    <p:sldId id="708" r:id="rId38"/>
    <p:sldId id="757" r:id="rId39"/>
    <p:sldId id="758" r:id="rId40"/>
    <p:sldId id="750" r:id="rId41"/>
    <p:sldId id="752" r:id="rId42"/>
    <p:sldId id="75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8A33D9-186C-45C1-938D-994C0A7ACD67}">
          <p14:sldIdLst>
            <p14:sldId id="263"/>
            <p14:sldId id="761"/>
            <p14:sldId id="762"/>
          </p14:sldIdLst>
        </p14:section>
        <p14:section name="Concepts" id="{6AD2875F-9691-4974-8328-3FDA4F5FF8D7}">
          <p14:sldIdLst>
            <p14:sldId id="463"/>
            <p14:sldId id="668"/>
            <p14:sldId id="742"/>
            <p14:sldId id="710"/>
            <p14:sldId id="712"/>
            <p14:sldId id="746"/>
            <p14:sldId id="691"/>
            <p14:sldId id="744"/>
            <p14:sldId id="745"/>
            <p14:sldId id="743"/>
            <p14:sldId id="714"/>
            <p14:sldId id="715"/>
            <p14:sldId id="756"/>
            <p14:sldId id="688"/>
            <p14:sldId id="689"/>
            <p14:sldId id="692"/>
            <p14:sldId id="740"/>
            <p14:sldId id="738"/>
            <p14:sldId id="694"/>
            <p14:sldId id="695"/>
            <p14:sldId id="696"/>
            <p14:sldId id="697"/>
            <p14:sldId id="698"/>
            <p14:sldId id="760"/>
            <p14:sldId id="701"/>
            <p14:sldId id="702"/>
            <p14:sldId id="741"/>
            <p14:sldId id="748"/>
            <p14:sldId id="749"/>
            <p14:sldId id="747"/>
            <p14:sldId id="704"/>
            <p14:sldId id="705"/>
            <p14:sldId id="706"/>
            <p14:sldId id="708"/>
            <p14:sldId id="757"/>
            <p14:sldId id="758"/>
            <p14:sldId id="750"/>
            <p14:sldId id="752"/>
            <p14:sldId id="753"/>
          </p14:sldIdLst>
        </p14:section>
      </p14:sectionLst>
    </p:ex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4" clrIdx="0">
    <p:extLst>
      <p:ext uri="{19B8F6BF-5375-455C-9EA6-DF929625EA0E}">
        <p15:presenceInfo xmlns:p15="http://schemas.microsoft.com/office/powerpoint/2012/main" userId="Windows User" providerId="None"/>
      </p:ext>
    </p:extLst>
  </p:cmAuthor>
  <p:cmAuthor id="2" name="HanhPTH" initials="H" lastIdx="24" clrIdx="1">
    <p:extLst>
      <p:ext uri="{19B8F6BF-5375-455C-9EA6-DF929625EA0E}">
        <p15:presenceInfo xmlns:p15="http://schemas.microsoft.com/office/powerpoint/2012/main" userId="HanhPTH" providerId="None"/>
      </p:ext>
    </p:extLst>
  </p:cmAuthor>
  <p:cmAuthor id="3" name="Duong Ha" initials="DH" lastIdx="24" clrIdx="2">
    <p:extLst>
      <p:ext uri="{19B8F6BF-5375-455C-9EA6-DF929625EA0E}">
        <p15:presenceInfo xmlns:p15="http://schemas.microsoft.com/office/powerpoint/2012/main" userId="Duong Ha" providerId="None"/>
      </p:ext>
    </p:extLst>
  </p:cmAuthor>
  <p:cmAuthor id="4" name="Dang Viet Anh" initials="DVA" lastIdx="4" clrIdx="3">
    <p:extLst>
      <p:ext uri="{19B8F6BF-5375-455C-9EA6-DF929625EA0E}">
        <p15:presenceInfo xmlns:p15="http://schemas.microsoft.com/office/powerpoint/2012/main" userId="S::dangvietanh@365e3.co::b002e5d7-4daf-4663-9fbc-ca06a37a05f8" providerId="AD"/>
      </p:ext>
    </p:extLst>
  </p:cmAuthor>
  <p:cmAuthor id="5" name="Trung Nguyen" initials="TN" lastIdx="8" clrIdx="4">
    <p:extLst>
      <p:ext uri="{19B8F6BF-5375-455C-9EA6-DF929625EA0E}">
        <p15:presenceInfo xmlns:p15="http://schemas.microsoft.com/office/powerpoint/2012/main" userId="a5a3b6b5ade65418" providerId="Windows Live"/>
      </p:ext>
    </p:extLst>
  </p:cmAuthor>
  <p:cmAuthor id="6" name="Vũ Quỳnh Thu" initials="VQT" lastIdx="12" clrIdx="5">
    <p:extLst>
      <p:ext uri="{19B8F6BF-5375-455C-9EA6-DF929625EA0E}">
        <p15:presenceInfo xmlns:p15="http://schemas.microsoft.com/office/powerpoint/2012/main" userId="Vũ Quỳnh Thu" providerId="None"/>
      </p:ext>
    </p:extLst>
  </p:cmAuthor>
  <p:cmAuthor id="7" name="Bui Minh Yen" initials="BMY" lastIdx="4" clrIdx="6">
    <p:extLst>
      <p:ext uri="{19B8F6BF-5375-455C-9EA6-DF929625EA0E}">
        <p15:presenceInfo xmlns:p15="http://schemas.microsoft.com/office/powerpoint/2012/main" userId="d9e269a004c54692" providerId="Windows Live"/>
      </p:ext>
    </p:extLst>
  </p:cmAuthor>
  <p:cmAuthor id="8" name="Bui Thi Minh Yen" initials="BY" lastIdx="9" clrIdx="7">
    <p:extLst>
      <p:ext uri="{19B8F6BF-5375-455C-9EA6-DF929625EA0E}">
        <p15:presenceInfo xmlns:p15="http://schemas.microsoft.com/office/powerpoint/2012/main" userId="S::yenbtm@vnpt-technology.vn::07cd214e-af1b-4604-a7de-3aef9425c887" providerId="AD"/>
      </p:ext>
    </p:extLst>
  </p:cmAuthor>
  <p:cmAuthor id="9" name="Nguyen Cong Anh" initials="NCA" lastIdx="9" clrIdx="7">
    <p:extLst>
      <p:ext uri="{19B8F6BF-5375-455C-9EA6-DF929625EA0E}">
        <p15:presenceInfo xmlns:p15="http://schemas.microsoft.com/office/powerpoint/2012/main" userId="Nguyen Cong Anh" providerId="None"/>
      </p:ext>
    </p:extLst>
  </p:cmAuthor>
  <p:cmAuthor id="10" name="Tran Khanh Toan" initials="TT" lastIdx="7" clrIdx="8">
    <p:extLst>
      <p:ext uri="{19B8F6BF-5375-455C-9EA6-DF929625EA0E}">
        <p15:presenceInfo xmlns:p15="http://schemas.microsoft.com/office/powerpoint/2012/main" userId="S::toantk@vnpt-technology.vn::5f18e0ea-a76d-4921-892d-75d9e6167689" providerId="AD"/>
      </p:ext>
    </p:extLst>
  </p:cmAuthor>
  <p:cmAuthor id="11" name="Vu Quynh Thu" initials="VQT" lastIdx="18" clrIdx="9">
    <p:extLst>
      <p:ext uri="{19B8F6BF-5375-455C-9EA6-DF929625EA0E}">
        <p15:presenceInfo xmlns:p15="http://schemas.microsoft.com/office/powerpoint/2012/main" userId="S-1-12-1-3779181001-1313884949-254718379-80611769" providerId="AD"/>
      </p:ext>
    </p:extLst>
  </p:cmAuthor>
  <p:cmAuthor id="12" name="Tran Khanh Toan" initials="TKT" lastIdx="10" clrIdx="10">
    <p:extLst>
      <p:ext uri="{19B8F6BF-5375-455C-9EA6-DF929625EA0E}">
        <p15:presenceInfo xmlns:p15="http://schemas.microsoft.com/office/powerpoint/2012/main" userId="Tran Khanh Toan" providerId="None"/>
      </p:ext>
    </p:extLst>
  </p:cmAuthor>
  <p:cmAuthor id="13" name="Nguyen Van Hiep" initials="NH" lastIdx="1" clrIdx="11">
    <p:extLst>
      <p:ext uri="{19B8F6BF-5375-455C-9EA6-DF929625EA0E}">
        <p15:presenceInfo xmlns:p15="http://schemas.microsoft.com/office/powerpoint/2012/main" userId="S::hiepnv@vnpt-technology.vn::f367f3e4-8a23-4deb-a274-0fc9f9355fdc" providerId="AD"/>
      </p:ext>
    </p:extLst>
  </p:cmAuthor>
  <p:cmAuthor id="14" name="Nguyen Van Hiep" initials="NVH" lastIdx="9" clrIdx="12">
    <p:extLst>
      <p:ext uri="{19B8F6BF-5375-455C-9EA6-DF929625EA0E}">
        <p15:presenceInfo xmlns:p15="http://schemas.microsoft.com/office/powerpoint/2012/main" userId="Nguyen Van Hiep" providerId="None"/>
      </p:ext>
    </p:extLst>
  </p:cmAuthor>
  <p:cmAuthor id="15" name="Vu Quynh Thu" initials="VT" lastIdx="20" clrIdx="13">
    <p:extLst>
      <p:ext uri="{19B8F6BF-5375-455C-9EA6-DF929625EA0E}">
        <p15:presenceInfo xmlns:p15="http://schemas.microsoft.com/office/powerpoint/2012/main" userId="S::thuvq@vnpt-technology.vn::e141b9c9-4b15-4e50-abb1-2e0fb909ce04" providerId="AD"/>
      </p:ext>
    </p:extLst>
  </p:cmAuthor>
  <p:cmAuthor id="16" name="Ngo Duy Tiem" initials="NT" lastIdx="1" clrIdx="14">
    <p:extLst>
      <p:ext uri="{19B8F6BF-5375-455C-9EA6-DF929625EA0E}">
        <p15:presenceInfo xmlns:p15="http://schemas.microsoft.com/office/powerpoint/2012/main" userId="S::tiemnd@vnpt-technology.vn::cdb27840-e644-4146-afe5-2861f0f822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55D0"/>
    <a:srgbClr val="80C667"/>
    <a:srgbClr val="005AAC"/>
    <a:srgbClr val="A6C34F"/>
    <a:srgbClr val="49BD96"/>
    <a:srgbClr val="46C4CF"/>
    <a:srgbClr val="199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87190-8DD6-54AD-6E3B-F3EBBB952499}" v="1" dt="2022-08-17T04:10:19.540"/>
    <p1510:client id="{1F9AEEA9-7485-2506-BCE9-E213F41C13EE}" v="282" dt="2022-08-12T07:01:20.669"/>
    <p1510:client id="{3E85B87C-D185-4949-ADF3-048A966D2FFB}" v="10" dt="2022-08-13T13:36:48.618"/>
    <p1510:client id="{50F4A0E2-315C-072E-969E-4F7CEA3406E1}" v="1" dt="2022-08-14T13:30:57.978"/>
    <p1510:client id="{701CD574-3759-E847-A98A-D971FE5C3C0B}" v="28" dt="2022-08-16T04:33:10.621"/>
    <p1510:client id="{707105FD-81B0-8CDC-46F7-CB8CF64D896A}" v="3" dt="2022-08-16T10:44:59.604"/>
    <p1510:client id="{72450781-309B-636C-E353-E8C846BDCF09}" v="366" dt="2022-08-12T10:25:09.754"/>
    <p1510:client id="{75728155-3ABD-81E8-6E0D-DD2E5142A00B}" v="26" dt="2022-08-17T01:16:02.860"/>
    <p1510:client id="{96014961-2065-9D0B-C765-0D5178E25493}" v="10" dt="2022-08-15T10:01:19.864"/>
    <p1510:client id="{9C414CC9-D1A9-DD84-B708-2678BEE1FCAA}" v="19" dt="2022-08-16T08:30:44.793"/>
    <p1510:client id="{A4A98523-4329-1B57-A08F-790432AA46C0}" v="205" dt="2022-08-16T02:05:37.251"/>
    <p1510:client id="{F4B25AEF-69CA-4C96-3C4A-C1F81D406CFE}" v="1" dt="2022-08-23T03:06:26.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Quoc Dat" userId="S::datpq@vnpt-technology.vn::c3a3b593-2503-40a3-8695-3a7282a105af" providerId="AD" clId="Web-{C8B10196-0402-77AB-B7AD-FD13C77D2F05}"/>
    <pc:docChg chg="modSld">
      <pc:chgData name="Phan Quoc Dat" userId="S::datpq@vnpt-technology.vn::c3a3b593-2503-40a3-8695-3a7282a105af" providerId="AD" clId="Web-{C8B10196-0402-77AB-B7AD-FD13C77D2F05}" dt="2022-05-16T07:53:16.259" v="1" actId="20577"/>
      <pc:docMkLst>
        <pc:docMk/>
      </pc:docMkLst>
      <pc:sldChg chg="modSp">
        <pc:chgData name="Phan Quoc Dat" userId="S::datpq@vnpt-technology.vn::c3a3b593-2503-40a3-8695-3a7282a105af" providerId="AD" clId="Web-{C8B10196-0402-77AB-B7AD-FD13C77D2F05}" dt="2022-05-16T07:53:16.259" v="1" actId="20577"/>
        <pc:sldMkLst>
          <pc:docMk/>
          <pc:sldMk cId="2668380237" sldId="455"/>
        </pc:sldMkLst>
        <pc:spChg chg="mod">
          <ac:chgData name="Phan Quoc Dat" userId="S::datpq@vnpt-technology.vn::c3a3b593-2503-40a3-8695-3a7282a105af" providerId="AD" clId="Web-{C8B10196-0402-77AB-B7AD-FD13C77D2F05}" dt="2022-05-16T07:53:16.259" v="1" actId="20577"/>
          <ac:spMkLst>
            <pc:docMk/>
            <pc:sldMk cId="2668380237" sldId="455"/>
            <ac:spMk id="4" creationId="{00000000-0000-0000-0000-000000000000}"/>
          </ac:spMkLst>
        </pc:spChg>
      </pc:sldChg>
    </pc:docChg>
  </pc:docChgLst>
  <pc:docChgLst>
    <pc:chgData name="Tran Khanh Toan" userId="S::toantk@vnpt-technology.vn::5f18e0ea-a76d-4921-892d-75d9e6167689" providerId="AD" clId="Web-{3E85B87C-D185-4949-ADF3-048A966D2FFB}"/>
    <pc:docChg chg="addSld delSld modSection">
      <pc:chgData name="Tran Khanh Toan" userId="S::toantk@vnpt-technology.vn::5f18e0ea-a76d-4921-892d-75d9e6167689" providerId="AD" clId="Web-{3E85B87C-D185-4949-ADF3-048A966D2FFB}" dt="2022-08-13T13:36:48.618" v="8"/>
      <pc:docMkLst>
        <pc:docMk/>
      </pc:docMkLst>
      <pc:sldChg chg="add del addCm">
        <pc:chgData name="Tran Khanh Toan" userId="S::toantk@vnpt-technology.vn::5f18e0ea-a76d-4921-892d-75d9e6167689" providerId="AD" clId="Web-{3E85B87C-D185-4949-ADF3-048A966D2FFB}" dt="2022-08-13T13:17:43.118" v="2"/>
        <pc:sldMkLst>
          <pc:docMk/>
          <pc:sldMk cId="2738974389" sldId="694"/>
        </pc:sldMkLst>
      </pc:sldChg>
      <pc:sldChg chg="addCm">
        <pc:chgData name="Tran Khanh Toan" userId="S::toantk@vnpt-technology.vn::5f18e0ea-a76d-4921-892d-75d9e6167689" providerId="AD" clId="Web-{3E85B87C-D185-4949-ADF3-048A966D2FFB}" dt="2022-08-13T13:18:46.276" v="3"/>
        <pc:sldMkLst>
          <pc:docMk/>
          <pc:sldMk cId="1984206333" sldId="696"/>
        </pc:sldMkLst>
      </pc:sldChg>
      <pc:sldChg chg="addCm">
        <pc:chgData name="Tran Khanh Toan" userId="S::toantk@vnpt-technology.vn::5f18e0ea-a76d-4921-892d-75d9e6167689" providerId="AD" clId="Web-{3E85B87C-D185-4949-ADF3-048A966D2FFB}" dt="2022-08-13T13:20:14.122" v="4"/>
        <pc:sldMkLst>
          <pc:docMk/>
          <pc:sldMk cId="1007760010" sldId="706"/>
        </pc:sldMkLst>
      </pc:sldChg>
      <pc:sldChg chg="addCm">
        <pc:chgData name="Tran Khanh Toan" userId="S::toantk@vnpt-technology.vn::5f18e0ea-a76d-4921-892d-75d9e6167689" providerId="AD" clId="Web-{3E85B87C-D185-4949-ADF3-048A966D2FFB}" dt="2022-08-13T13:32:41.346" v="6"/>
        <pc:sldMkLst>
          <pc:docMk/>
          <pc:sldMk cId="970778317" sldId="752"/>
        </pc:sldMkLst>
      </pc:sldChg>
      <pc:sldChg chg="addCm modCm">
        <pc:chgData name="Tran Khanh Toan" userId="S::toantk@vnpt-technology.vn::5f18e0ea-a76d-4921-892d-75d9e6167689" providerId="AD" clId="Web-{3E85B87C-D185-4949-ADF3-048A966D2FFB}" dt="2022-08-13T13:36:48.618" v="8"/>
        <pc:sldMkLst>
          <pc:docMk/>
          <pc:sldMk cId="466136774" sldId="753"/>
        </pc:sldMkLst>
      </pc:sldChg>
      <pc:sldChg chg="addCm">
        <pc:chgData name="Tran Khanh Toan" userId="S::toantk@vnpt-technology.vn::5f18e0ea-a76d-4921-892d-75d9e6167689" providerId="AD" clId="Web-{3E85B87C-D185-4949-ADF3-048A966D2FFB}" dt="2022-08-13T13:28:10.167" v="5"/>
        <pc:sldMkLst>
          <pc:docMk/>
          <pc:sldMk cId="438248105" sldId="756"/>
        </pc:sldMkLst>
      </pc:sldChg>
    </pc:docChg>
  </pc:docChgLst>
  <pc:docChgLst>
    <pc:chgData name="Nguyen Van Trung" userId="S::trungnv@vnpt-technology.vn::bb3418f4-902e-4cf0-9e26-c9a5b74aebff" providerId="AD" clId="Web-{7746591E-83AC-955C-7253-B89F730AB271}"/>
    <pc:docChg chg="modSld sldOrd">
      <pc:chgData name="Nguyen Van Trung" userId="S::trungnv@vnpt-technology.vn::bb3418f4-902e-4cf0-9e26-c9a5b74aebff" providerId="AD" clId="Web-{7746591E-83AC-955C-7253-B89F730AB271}" dt="2022-06-16T08:01:31.319" v="654" actId="20577"/>
      <pc:docMkLst>
        <pc:docMk/>
      </pc:docMkLst>
      <pc:sldChg chg="modSp">
        <pc:chgData name="Nguyen Van Trung" userId="S::trungnv@vnpt-technology.vn::bb3418f4-902e-4cf0-9e26-c9a5b74aebff" providerId="AD" clId="Web-{7746591E-83AC-955C-7253-B89F730AB271}" dt="2022-06-16T05:48:33.258" v="165" actId="20577"/>
        <pc:sldMkLst>
          <pc:docMk/>
          <pc:sldMk cId="33970160" sldId="367"/>
        </pc:sldMkLst>
        <pc:graphicFrameChg chg="modGraphic">
          <ac:chgData name="Nguyen Van Trung" userId="S::trungnv@vnpt-technology.vn::bb3418f4-902e-4cf0-9e26-c9a5b74aebff" providerId="AD" clId="Web-{7746591E-83AC-955C-7253-B89F730AB271}" dt="2022-06-16T05:48:33.258" v="165" actId="20577"/>
          <ac:graphicFrameMkLst>
            <pc:docMk/>
            <pc:sldMk cId="33970160" sldId="367"/>
            <ac:graphicFrameMk id="5" creationId="{00000000-0000-0000-0000-000000000000}"/>
          </ac:graphicFrameMkLst>
        </pc:graphicFrameChg>
      </pc:sldChg>
      <pc:sldChg chg="modSp">
        <pc:chgData name="Nguyen Van Trung" userId="S::trungnv@vnpt-technology.vn::bb3418f4-902e-4cf0-9e26-c9a5b74aebff" providerId="AD" clId="Web-{7746591E-83AC-955C-7253-B89F730AB271}" dt="2022-06-16T05:45:06.754" v="69" actId="20577"/>
        <pc:sldMkLst>
          <pc:docMk/>
          <pc:sldMk cId="2668380237" sldId="455"/>
        </pc:sldMkLst>
        <pc:spChg chg="mod">
          <ac:chgData name="Nguyen Van Trung" userId="S::trungnv@vnpt-technology.vn::bb3418f4-902e-4cf0-9e26-c9a5b74aebff" providerId="AD" clId="Web-{7746591E-83AC-955C-7253-B89F730AB271}" dt="2022-06-16T05:45:06.754" v="69" actId="20577"/>
          <ac:spMkLst>
            <pc:docMk/>
            <pc:sldMk cId="2668380237" sldId="455"/>
            <ac:spMk id="4" creationId="{00000000-0000-0000-0000-000000000000}"/>
          </ac:spMkLst>
        </pc:spChg>
      </pc:sldChg>
      <pc:sldChg chg="modSp">
        <pc:chgData name="Nguyen Van Trung" userId="S::trungnv@vnpt-technology.vn::bb3418f4-902e-4cf0-9e26-c9a5b74aebff" providerId="AD" clId="Web-{7746591E-83AC-955C-7253-B89F730AB271}" dt="2022-06-16T05:48:44.087" v="168" actId="20577"/>
        <pc:sldMkLst>
          <pc:docMk/>
          <pc:sldMk cId="1142116031" sldId="631"/>
        </pc:sldMkLst>
        <pc:spChg chg="mod">
          <ac:chgData name="Nguyen Van Trung" userId="S::trungnv@vnpt-technology.vn::bb3418f4-902e-4cf0-9e26-c9a5b74aebff" providerId="AD" clId="Web-{7746591E-83AC-955C-7253-B89F730AB271}" dt="2022-06-16T05:48:44.087" v="168" actId="20577"/>
          <ac:spMkLst>
            <pc:docMk/>
            <pc:sldMk cId="1142116031" sldId="631"/>
            <ac:spMk id="2" creationId="{00000000-0000-0000-0000-000000000000}"/>
          </ac:spMkLst>
        </pc:spChg>
      </pc:sldChg>
      <pc:sldChg chg="modSp">
        <pc:chgData name="Nguyen Van Trung" userId="S::trungnv@vnpt-technology.vn::bb3418f4-902e-4cf0-9e26-c9a5b74aebff" providerId="AD" clId="Web-{7746591E-83AC-955C-7253-B89F730AB271}" dt="2022-06-16T05:43:41.409" v="41" actId="20577"/>
        <pc:sldMkLst>
          <pc:docMk/>
          <pc:sldMk cId="3366444653" sldId="667"/>
        </pc:sldMkLst>
        <pc:spChg chg="mod">
          <ac:chgData name="Nguyen Van Trung" userId="S::trungnv@vnpt-technology.vn::bb3418f4-902e-4cf0-9e26-c9a5b74aebff" providerId="AD" clId="Web-{7746591E-83AC-955C-7253-B89F730AB271}" dt="2022-06-16T05:43:41.409" v="41" actId="20577"/>
          <ac:spMkLst>
            <pc:docMk/>
            <pc:sldMk cId="3366444653" sldId="667"/>
            <ac:spMk id="2" creationId="{00000000-0000-0000-0000-000000000000}"/>
          </ac:spMkLst>
        </pc:spChg>
      </pc:sldChg>
      <pc:sldChg chg="modSp">
        <pc:chgData name="Nguyen Van Trung" userId="S::trungnv@vnpt-technology.vn::bb3418f4-902e-4cf0-9e26-c9a5b74aebff" providerId="AD" clId="Web-{7746591E-83AC-955C-7253-B89F730AB271}" dt="2022-06-16T05:50:08.792" v="196" actId="20577"/>
        <pc:sldMkLst>
          <pc:docMk/>
          <pc:sldMk cId="870198423" sldId="668"/>
        </pc:sldMkLst>
        <pc:spChg chg="mod">
          <ac:chgData name="Nguyen Van Trung" userId="S::trungnv@vnpt-technology.vn::bb3418f4-902e-4cf0-9e26-c9a5b74aebff" providerId="AD" clId="Web-{7746591E-83AC-955C-7253-B89F730AB271}" dt="2022-06-16T05:49:16.087" v="180" actId="20577"/>
          <ac:spMkLst>
            <pc:docMk/>
            <pc:sldMk cId="870198423" sldId="668"/>
            <ac:spMk id="2" creationId="{741C7F79-0963-074F-7DA5-0C0D6E0E4A89}"/>
          </ac:spMkLst>
        </pc:spChg>
        <pc:graphicFrameChg chg="modGraphic">
          <ac:chgData name="Nguyen Van Trung" userId="S::trungnv@vnpt-technology.vn::bb3418f4-902e-4cf0-9e26-c9a5b74aebff" providerId="AD" clId="Web-{7746591E-83AC-955C-7253-B89F730AB271}" dt="2022-06-16T05:50:08.792" v="196" actId="20577"/>
          <ac:graphicFrameMkLst>
            <pc:docMk/>
            <pc:sldMk cId="870198423" sldId="668"/>
            <ac:graphicFrameMk id="6" creationId="{DFAE2D9C-C75B-EE37-727C-C0ABD5ED965D}"/>
          </ac:graphicFrameMkLst>
        </pc:graphicFrameChg>
      </pc:sldChg>
      <pc:sldChg chg="modSp">
        <pc:chgData name="Nguyen Van Trung" userId="S::trungnv@vnpt-technology.vn::bb3418f4-902e-4cf0-9e26-c9a5b74aebff" providerId="AD" clId="Web-{7746591E-83AC-955C-7253-B89F730AB271}" dt="2022-06-16T05:52:18.153" v="280" actId="20577"/>
        <pc:sldMkLst>
          <pc:docMk/>
          <pc:sldMk cId="614535249" sldId="710"/>
        </pc:sldMkLst>
        <pc:spChg chg="mod">
          <ac:chgData name="Nguyen Van Trung" userId="S::trungnv@vnpt-technology.vn::bb3418f4-902e-4cf0-9e26-c9a5b74aebff" providerId="AD" clId="Web-{7746591E-83AC-955C-7253-B89F730AB271}" dt="2022-06-16T05:50:29.370" v="217" actId="20577"/>
          <ac:spMkLst>
            <pc:docMk/>
            <pc:sldMk cId="614535249" sldId="710"/>
            <ac:spMk id="2" creationId="{741C7F79-0963-074F-7DA5-0C0D6E0E4A89}"/>
          </ac:spMkLst>
        </pc:spChg>
        <pc:spChg chg="mod">
          <ac:chgData name="Nguyen Van Trung" userId="S::trungnv@vnpt-technology.vn::bb3418f4-902e-4cf0-9e26-c9a5b74aebff" providerId="AD" clId="Web-{7746591E-83AC-955C-7253-B89F730AB271}" dt="2022-06-16T05:52:18.153" v="280" actId="20577"/>
          <ac:spMkLst>
            <pc:docMk/>
            <pc:sldMk cId="614535249" sldId="710"/>
            <ac:spMk id="3" creationId="{00000000-0000-0000-0000-000000000000}"/>
          </ac:spMkLst>
        </pc:spChg>
        <pc:graphicFrameChg chg="mod">
          <ac:chgData name="Nguyen Van Trung" userId="S::trungnv@vnpt-technology.vn::bb3418f4-902e-4cf0-9e26-c9a5b74aebff" providerId="AD" clId="Web-{7746591E-83AC-955C-7253-B89F730AB271}" dt="2022-06-16T05:51:42.356" v="249" actId="1076"/>
          <ac:graphicFrameMkLst>
            <pc:docMk/>
            <pc:sldMk cId="614535249" sldId="710"/>
            <ac:graphicFrameMk id="7" creationId="{852F0243-B78B-F917-D73A-C496390ECC48}"/>
          </ac:graphicFrameMkLst>
        </pc:graphicFrameChg>
      </pc:sldChg>
      <pc:sldChg chg="modSp">
        <pc:chgData name="Nguyen Van Trung" userId="S::trungnv@vnpt-technology.vn::bb3418f4-902e-4cf0-9e26-c9a5b74aebff" providerId="AD" clId="Web-{7746591E-83AC-955C-7253-B89F730AB271}" dt="2022-06-16T05:52:35.373" v="283" actId="14100"/>
        <pc:sldMkLst>
          <pc:docMk/>
          <pc:sldMk cId="486721740" sldId="712"/>
        </pc:sldMkLst>
        <pc:spChg chg="mod">
          <ac:chgData name="Nguyen Van Trung" userId="S::trungnv@vnpt-technology.vn::bb3418f4-902e-4cf0-9e26-c9a5b74aebff" providerId="AD" clId="Web-{7746591E-83AC-955C-7253-B89F730AB271}" dt="2022-06-16T05:52:35.373" v="283" actId="14100"/>
          <ac:spMkLst>
            <pc:docMk/>
            <pc:sldMk cId="486721740" sldId="712"/>
            <ac:spMk id="2" creationId="{741C7F79-0963-074F-7DA5-0C0D6E0E4A89}"/>
          </ac:spMkLst>
        </pc:spChg>
      </pc:sldChg>
      <pc:sldChg chg="modSp">
        <pc:chgData name="Nguyen Van Trung" userId="S::trungnv@vnpt-technology.vn::bb3418f4-902e-4cf0-9e26-c9a5b74aebff" providerId="AD" clId="Web-{7746591E-83AC-955C-7253-B89F730AB271}" dt="2022-06-16T05:53:08.451" v="296" actId="20577"/>
        <pc:sldMkLst>
          <pc:docMk/>
          <pc:sldMk cId="3502343010" sldId="713"/>
        </pc:sldMkLst>
        <pc:spChg chg="mod">
          <ac:chgData name="Nguyen Van Trung" userId="S::trungnv@vnpt-technology.vn::bb3418f4-902e-4cf0-9e26-c9a5b74aebff" providerId="AD" clId="Web-{7746591E-83AC-955C-7253-B89F730AB271}" dt="2022-06-16T05:52:48.263" v="287" actId="14100"/>
          <ac:spMkLst>
            <pc:docMk/>
            <pc:sldMk cId="3502343010" sldId="713"/>
            <ac:spMk id="2" creationId="{741C7F79-0963-074F-7DA5-0C0D6E0E4A89}"/>
          </ac:spMkLst>
        </pc:spChg>
        <pc:spChg chg="mod">
          <ac:chgData name="Nguyen Van Trung" userId="S::trungnv@vnpt-technology.vn::bb3418f4-902e-4cf0-9e26-c9a5b74aebff" providerId="AD" clId="Web-{7746591E-83AC-955C-7253-B89F730AB271}" dt="2022-06-16T05:53:08.451" v="296" actId="20577"/>
          <ac:spMkLst>
            <pc:docMk/>
            <pc:sldMk cId="3502343010" sldId="713"/>
            <ac:spMk id="5" creationId="{00000000-0000-0000-0000-000000000000}"/>
          </ac:spMkLst>
        </pc:spChg>
      </pc:sldChg>
      <pc:sldChg chg="modSp">
        <pc:chgData name="Nguyen Van Trung" userId="S::trungnv@vnpt-technology.vn::bb3418f4-902e-4cf0-9e26-c9a5b74aebff" providerId="AD" clId="Web-{7746591E-83AC-955C-7253-B89F730AB271}" dt="2022-06-16T05:53:32.155" v="326" actId="20577"/>
        <pc:sldMkLst>
          <pc:docMk/>
          <pc:sldMk cId="2256025009" sldId="714"/>
        </pc:sldMkLst>
        <pc:spChg chg="mod">
          <ac:chgData name="Nguyen Van Trung" userId="S::trungnv@vnpt-technology.vn::bb3418f4-902e-4cf0-9e26-c9a5b74aebff" providerId="AD" clId="Web-{7746591E-83AC-955C-7253-B89F730AB271}" dt="2022-06-16T05:53:32.155" v="326" actId="20577"/>
          <ac:spMkLst>
            <pc:docMk/>
            <pc:sldMk cId="2256025009" sldId="714"/>
            <ac:spMk id="2" creationId="{741C7F79-0963-074F-7DA5-0C0D6E0E4A89}"/>
          </ac:spMkLst>
        </pc:spChg>
      </pc:sldChg>
      <pc:sldChg chg="modSp">
        <pc:chgData name="Nguyen Van Trung" userId="S::trungnv@vnpt-technology.vn::bb3418f4-902e-4cf0-9e26-c9a5b74aebff" providerId="AD" clId="Web-{7746591E-83AC-955C-7253-B89F730AB271}" dt="2022-06-16T05:54:15.796" v="329" actId="20577"/>
        <pc:sldMkLst>
          <pc:docMk/>
          <pc:sldMk cId="3069212403" sldId="715"/>
        </pc:sldMkLst>
        <pc:spChg chg="mod">
          <ac:chgData name="Nguyen Van Trung" userId="S::trungnv@vnpt-technology.vn::bb3418f4-902e-4cf0-9e26-c9a5b74aebff" providerId="AD" clId="Web-{7746591E-83AC-955C-7253-B89F730AB271}" dt="2022-06-16T05:54:15.796" v="329" actId="20577"/>
          <ac:spMkLst>
            <pc:docMk/>
            <pc:sldMk cId="3069212403" sldId="715"/>
            <ac:spMk id="2" creationId="{741C7F79-0963-074F-7DA5-0C0D6E0E4A89}"/>
          </ac:spMkLst>
        </pc:spChg>
      </pc:sldChg>
      <pc:sldChg chg="modSp">
        <pc:chgData name="Nguyen Van Trung" userId="S::trungnv@vnpt-technology.vn::bb3418f4-902e-4cf0-9e26-c9a5b74aebff" providerId="AD" clId="Web-{7746591E-83AC-955C-7253-B89F730AB271}" dt="2022-06-16T05:54:59.079" v="345" actId="20577"/>
        <pc:sldMkLst>
          <pc:docMk/>
          <pc:sldMk cId="3553556686" sldId="716"/>
        </pc:sldMkLst>
        <pc:spChg chg="mod">
          <ac:chgData name="Nguyen Van Trung" userId="S::trungnv@vnpt-technology.vn::bb3418f4-902e-4cf0-9e26-c9a5b74aebff" providerId="AD" clId="Web-{7746591E-83AC-955C-7253-B89F730AB271}" dt="2022-06-16T05:54:59.079" v="345" actId="20577"/>
          <ac:spMkLst>
            <pc:docMk/>
            <pc:sldMk cId="3553556686" sldId="716"/>
            <ac:spMk id="2" creationId="{741C7F79-0963-074F-7DA5-0C0D6E0E4A89}"/>
          </ac:spMkLst>
        </pc:spChg>
      </pc:sldChg>
      <pc:sldChg chg="modSp">
        <pc:chgData name="Nguyen Van Trung" userId="S::trungnv@vnpt-technology.vn::bb3418f4-902e-4cf0-9e26-c9a5b74aebff" providerId="AD" clId="Web-{7746591E-83AC-955C-7253-B89F730AB271}" dt="2022-06-16T05:55:07.938" v="348" actId="20577"/>
        <pc:sldMkLst>
          <pc:docMk/>
          <pc:sldMk cId="4160953859" sldId="717"/>
        </pc:sldMkLst>
        <pc:spChg chg="mod">
          <ac:chgData name="Nguyen Van Trung" userId="S::trungnv@vnpt-technology.vn::bb3418f4-902e-4cf0-9e26-c9a5b74aebff" providerId="AD" clId="Web-{7746591E-83AC-955C-7253-B89F730AB271}" dt="2022-06-16T05:55:07.938" v="348" actId="20577"/>
          <ac:spMkLst>
            <pc:docMk/>
            <pc:sldMk cId="4160953859" sldId="717"/>
            <ac:spMk id="2" creationId="{741C7F79-0963-074F-7DA5-0C0D6E0E4A89}"/>
          </ac:spMkLst>
        </pc:spChg>
      </pc:sldChg>
      <pc:sldChg chg="modSp">
        <pc:chgData name="Nguyen Van Trung" userId="S::trungnv@vnpt-technology.vn::bb3418f4-902e-4cf0-9e26-c9a5b74aebff" providerId="AD" clId="Web-{7746591E-83AC-955C-7253-B89F730AB271}" dt="2022-06-16T05:55:46.095" v="362" actId="20577"/>
        <pc:sldMkLst>
          <pc:docMk/>
          <pc:sldMk cId="871735039" sldId="718"/>
        </pc:sldMkLst>
        <pc:spChg chg="mod">
          <ac:chgData name="Nguyen Van Trung" userId="S::trungnv@vnpt-technology.vn::bb3418f4-902e-4cf0-9e26-c9a5b74aebff" providerId="AD" clId="Web-{7746591E-83AC-955C-7253-B89F730AB271}" dt="2022-06-16T05:55:46.095" v="362" actId="20577"/>
          <ac:spMkLst>
            <pc:docMk/>
            <pc:sldMk cId="871735039" sldId="718"/>
            <ac:spMk id="2" creationId="{741C7F79-0963-074F-7DA5-0C0D6E0E4A89}"/>
          </ac:spMkLst>
        </pc:spChg>
      </pc:sldChg>
      <pc:sldChg chg="modSp">
        <pc:chgData name="Nguyen Van Trung" userId="S::trungnv@vnpt-technology.vn::bb3418f4-902e-4cf0-9e26-c9a5b74aebff" providerId="AD" clId="Web-{7746591E-83AC-955C-7253-B89F730AB271}" dt="2022-06-16T05:55:48.830" v="363" actId="20577"/>
        <pc:sldMkLst>
          <pc:docMk/>
          <pc:sldMk cId="1306673109" sldId="719"/>
        </pc:sldMkLst>
        <pc:spChg chg="mod">
          <ac:chgData name="Nguyen Van Trung" userId="S::trungnv@vnpt-technology.vn::bb3418f4-902e-4cf0-9e26-c9a5b74aebff" providerId="AD" clId="Web-{7746591E-83AC-955C-7253-B89F730AB271}" dt="2022-06-16T05:55:48.830" v="363" actId="20577"/>
          <ac:spMkLst>
            <pc:docMk/>
            <pc:sldMk cId="1306673109" sldId="719"/>
            <ac:spMk id="2" creationId="{741C7F79-0963-074F-7DA5-0C0D6E0E4A89}"/>
          </ac:spMkLst>
        </pc:spChg>
      </pc:sldChg>
      <pc:sldChg chg="modSp">
        <pc:chgData name="Nguyen Van Trung" userId="S::trungnv@vnpt-technology.vn::bb3418f4-902e-4cf0-9e26-c9a5b74aebff" providerId="AD" clId="Web-{7746591E-83AC-955C-7253-B89F730AB271}" dt="2022-06-16T05:56:00.830" v="364" actId="20577"/>
        <pc:sldMkLst>
          <pc:docMk/>
          <pc:sldMk cId="1984789631" sldId="720"/>
        </pc:sldMkLst>
        <pc:spChg chg="mod">
          <ac:chgData name="Nguyen Van Trung" userId="S::trungnv@vnpt-technology.vn::bb3418f4-902e-4cf0-9e26-c9a5b74aebff" providerId="AD" clId="Web-{7746591E-83AC-955C-7253-B89F730AB271}" dt="2022-06-16T05:56:00.830" v="364" actId="20577"/>
          <ac:spMkLst>
            <pc:docMk/>
            <pc:sldMk cId="1984789631" sldId="720"/>
            <ac:spMk id="2" creationId="{741C7F79-0963-074F-7DA5-0C0D6E0E4A89}"/>
          </ac:spMkLst>
        </pc:spChg>
      </pc:sldChg>
      <pc:sldChg chg="modSp">
        <pc:chgData name="Nguyen Van Trung" userId="S::trungnv@vnpt-technology.vn::bb3418f4-902e-4cf0-9e26-c9a5b74aebff" providerId="AD" clId="Web-{7746591E-83AC-955C-7253-B89F730AB271}" dt="2022-06-16T05:56:54.378" v="377" actId="20577"/>
        <pc:sldMkLst>
          <pc:docMk/>
          <pc:sldMk cId="597088410" sldId="721"/>
        </pc:sldMkLst>
        <pc:spChg chg="mod">
          <ac:chgData name="Nguyen Van Trung" userId="S::trungnv@vnpt-technology.vn::bb3418f4-902e-4cf0-9e26-c9a5b74aebff" providerId="AD" clId="Web-{7746591E-83AC-955C-7253-B89F730AB271}" dt="2022-06-16T05:56:54.378" v="377" actId="20577"/>
          <ac:spMkLst>
            <pc:docMk/>
            <pc:sldMk cId="597088410" sldId="721"/>
            <ac:spMk id="2" creationId="{741C7F79-0963-074F-7DA5-0C0D6E0E4A89}"/>
          </ac:spMkLst>
        </pc:spChg>
      </pc:sldChg>
      <pc:sldChg chg="modSp">
        <pc:chgData name="Nguyen Van Trung" userId="S::trungnv@vnpt-technology.vn::bb3418f4-902e-4cf0-9e26-c9a5b74aebff" providerId="AD" clId="Web-{7746591E-83AC-955C-7253-B89F730AB271}" dt="2022-06-16T05:57:12.175" v="380" actId="20577"/>
        <pc:sldMkLst>
          <pc:docMk/>
          <pc:sldMk cId="1901943821" sldId="722"/>
        </pc:sldMkLst>
        <pc:spChg chg="mod">
          <ac:chgData name="Nguyen Van Trung" userId="S::trungnv@vnpt-technology.vn::bb3418f4-902e-4cf0-9e26-c9a5b74aebff" providerId="AD" clId="Web-{7746591E-83AC-955C-7253-B89F730AB271}" dt="2022-06-16T05:57:12.175" v="380" actId="20577"/>
          <ac:spMkLst>
            <pc:docMk/>
            <pc:sldMk cId="1901943821" sldId="722"/>
            <ac:spMk id="2" creationId="{741C7F79-0963-074F-7DA5-0C0D6E0E4A89}"/>
          </ac:spMkLst>
        </pc:spChg>
      </pc:sldChg>
      <pc:sldChg chg="modSp">
        <pc:chgData name="Nguyen Van Trung" userId="S::trungnv@vnpt-technology.vn::bb3418f4-902e-4cf0-9e26-c9a5b74aebff" providerId="AD" clId="Web-{7746591E-83AC-955C-7253-B89F730AB271}" dt="2022-06-16T06:01:28.149" v="630" actId="20577"/>
        <pc:sldMkLst>
          <pc:docMk/>
          <pc:sldMk cId="1861546100" sldId="723"/>
        </pc:sldMkLst>
        <pc:spChg chg="mod">
          <ac:chgData name="Nguyen Van Trung" userId="S::trungnv@vnpt-technology.vn::bb3418f4-902e-4cf0-9e26-c9a5b74aebff" providerId="AD" clId="Web-{7746591E-83AC-955C-7253-B89F730AB271}" dt="2022-06-16T06:01:28.149" v="630" actId="20577"/>
          <ac:spMkLst>
            <pc:docMk/>
            <pc:sldMk cId="1861546100" sldId="723"/>
            <ac:spMk id="4" creationId="{1BAEAB32-AB8D-7E68-14BC-2D2C4DDD7DB2}"/>
          </ac:spMkLst>
        </pc:spChg>
      </pc:sldChg>
      <pc:sldChg chg="modSp">
        <pc:chgData name="Nguyen Van Trung" userId="S::trungnv@vnpt-technology.vn::bb3418f4-902e-4cf0-9e26-c9a5b74aebff" providerId="AD" clId="Web-{7746591E-83AC-955C-7253-B89F730AB271}" dt="2022-06-16T06:00:34.679" v="624" actId="20577"/>
        <pc:sldMkLst>
          <pc:docMk/>
          <pc:sldMk cId="633492620" sldId="724"/>
        </pc:sldMkLst>
        <pc:spChg chg="mod">
          <ac:chgData name="Nguyen Van Trung" userId="S::trungnv@vnpt-technology.vn::bb3418f4-902e-4cf0-9e26-c9a5b74aebff" providerId="AD" clId="Web-{7746591E-83AC-955C-7253-B89F730AB271}" dt="2022-06-16T05:57:49.113" v="395" actId="20577"/>
          <ac:spMkLst>
            <pc:docMk/>
            <pc:sldMk cId="633492620" sldId="724"/>
            <ac:spMk id="2" creationId="{741C7F79-0963-074F-7DA5-0C0D6E0E4A89}"/>
          </ac:spMkLst>
        </pc:spChg>
        <pc:spChg chg="mod">
          <ac:chgData name="Nguyen Van Trung" userId="S::trungnv@vnpt-technology.vn::bb3418f4-902e-4cf0-9e26-c9a5b74aebff" providerId="AD" clId="Web-{7746591E-83AC-955C-7253-B89F730AB271}" dt="2022-06-16T06:00:34.679" v="624" actId="20577"/>
          <ac:spMkLst>
            <pc:docMk/>
            <pc:sldMk cId="633492620" sldId="724"/>
            <ac:spMk id="5" creationId="{00000000-0000-0000-0000-000000000000}"/>
          </ac:spMkLst>
        </pc:spChg>
      </pc:sldChg>
      <pc:sldChg chg="modSp ord">
        <pc:chgData name="Nguyen Van Trung" userId="S::trungnv@vnpt-technology.vn::bb3418f4-902e-4cf0-9e26-c9a5b74aebff" providerId="AD" clId="Web-{7746591E-83AC-955C-7253-B89F730AB271}" dt="2022-06-16T08:01:31.319" v="654" actId="20577"/>
        <pc:sldMkLst>
          <pc:docMk/>
          <pc:sldMk cId="934660995" sldId="725"/>
        </pc:sldMkLst>
        <pc:spChg chg="mod">
          <ac:chgData name="Nguyen Van Trung" userId="S::trungnv@vnpt-technology.vn::bb3418f4-902e-4cf0-9e26-c9a5b74aebff" providerId="AD" clId="Web-{7746591E-83AC-955C-7253-B89F730AB271}" dt="2022-06-16T08:00:42.740" v="640" actId="20577"/>
          <ac:spMkLst>
            <pc:docMk/>
            <pc:sldMk cId="934660995" sldId="725"/>
            <ac:spMk id="3" creationId="{00000000-0000-0000-0000-000000000000}"/>
          </ac:spMkLst>
        </pc:spChg>
        <pc:spChg chg="mod">
          <ac:chgData name="Nguyen Van Trung" userId="S::trungnv@vnpt-technology.vn::bb3418f4-902e-4cf0-9e26-c9a5b74aebff" providerId="AD" clId="Web-{7746591E-83AC-955C-7253-B89F730AB271}" dt="2022-06-16T08:01:31.319" v="654" actId="20577"/>
          <ac:spMkLst>
            <pc:docMk/>
            <pc:sldMk cId="934660995" sldId="725"/>
            <ac:spMk id="4" creationId="{00000000-0000-0000-0000-000000000000}"/>
          </ac:spMkLst>
        </pc:spChg>
      </pc:sldChg>
    </pc:docChg>
  </pc:docChgLst>
  <pc:docChgLst>
    <pc:chgData name="Bui Thi Minh Yen" userId="S::yenbtm@vnpt-technology.vn::07cd214e-af1b-4604-a7de-3aef9425c887" providerId="AD" clId="Web-{707105FD-81B0-8CDC-46F7-CB8CF64D896A}"/>
    <pc:docChg chg="">
      <pc:chgData name="Bui Thi Minh Yen" userId="S::yenbtm@vnpt-technology.vn::07cd214e-af1b-4604-a7de-3aef9425c887" providerId="AD" clId="Web-{707105FD-81B0-8CDC-46F7-CB8CF64D896A}" dt="2022-08-16T10:44:59.604" v="2"/>
      <pc:docMkLst>
        <pc:docMk/>
      </pc:docMkLst>
      <pc:sldChg chg="addCm">
        <pc:chgData name="Bui Thi Minh Yen" userId="S::yenbtm@vnpt-technology.vn::07cd214e-af1b-4604-a7de-3aef9425c887" providerId="AD" clId="Web-{707105FD-81B0-8CDC-46F7-CB8CF64D896A}" dt="2022-08-16T10:42:04.191" v="1"/>
        <pc:sldMkLst>
          <pc:docMk/>
          <pc:sldMk cId="466136774" sldId="753"/>
        </pc:sldMkLst>
      </pc:sldChg>
      <pc:sldChg chg="addCm">
        <pc:chgData name="Bui Thi Minh Yen" userId="S::yenbtm@vnpt-technology.vn::07cd214e-af1b-4604-a7de-3aef9425c887" providerId="AD" clId="Web-{707105FD-81B0-8CDC-46F7-CB8CF64D896A}" dt="2022-08-16T10:44:59.604" v="2"/>
        <pc:sldMkLst>
          <pc:docMk/>
          <pc:sldMk cId="438248105" sldId="756"/>
        </pc:sldMkLst>
      </pc:sldChg>
    </pc:docChg>
  </pc:docChgLst>
  <pc:docChgLst>
    <pc:chgData name="Ngo Duy Tiem" userId="S::tiemnd@vnpt-technology.vn::cdb27840-e644-4146-afe5-2861f0f822ec" providerId="AD" clId="Web-{0FB87190-8DD6-54AD-6E3B-F3EBBB952499}"/>
    <pc:docChg chg="">
      <pc:chgData name="Ngo Duy Tiem" userId="S::tiemnd@vnpt-technology.vn::cdb27840-e644-4146-afe5-2861f0f822ec" providerId="AD" clId="Web-{0FB87190-8DD6-54AD-6E3B-F3EBBB952499}" dt="2022-08-17T04:10:19.540" v="0"/>
      <pc:docMkLst>
        <pc:docMk/>
      </pc:docMkLst>
      <pc:sldChg chg="addCm">
        <pc:chgData name="Ngo Duy Tiem" userId="S::tiemnd@vnpt-technology.vn::cdb27840-e644-4146-afe5-2861f0f822ec" providerId="AD" clId="Web-{0FB87190-8DD6-54AD-6E3B-F3EBBB952499}" dt="2022-08-17T04:10:19.540" v="0"/>
        <pc:sldMkLst>
          <pc:docMk/>
          <pc:sldMk cId="3069212403" sldId="715"/>
        </pc:sldMkLst>
      </pc:sldChg>
    </pc:docChg>
  </pc:docChgLst>
  <pc:docChgLst>
    <pc:chgData name="Vu Quynh Thu" userId="S::thuvq@vnpt-technology.vn::e141b9c9-4b15-4e50-abb1-2e0fb909ce04" providerId="AD" clId="Web-{75728155-3ABD-81E8-6E0D-DD2E5142A00B}"/>
    <pc:docChg chg="modSld">
      <pc:chgData name="Vu Quynh Thu" userId="S::thuvq@vnpt-technology.vn::e141b9c9-4b15-4e50-abb1-2e0fb909ce04" providerId="AD" clId="Web-{75728155-3ABD-81E8-6E0D-DD2E5142A00B}" dt="2022-08-17T01:16:02.860" v="22" actId="1076"/>
      <pc:docMkLst>
        <pc:docMk/>
      </pc:docMkLst>
      <pc:sldChg chg="addCm">
        <pc:chgData name="Vu Quynh Thu" userId="S::thuvq@vnpt-technology.vn::e141b9c9-4b15-4e50-abb1-2e0fb909ce04" providerId="AD" clId="Web-{75728155-3ABD-81E8-6E0D-DD2E5142A00B}" dt="2022-08-17T01:06:46.307" v="4"/>
        <pc:sldMkLst>
          <pc:docMk/>
          <pc:sldMk cId="4276943729" sldId="698"/>
        </pc:sldMkLst>
      </pc:sldChg>
      <pc:sldChg chg="addCm">
        <pc:chgData name="Vu Quynh Thu" userId="S::thuvq@vnpt-technology.vn::e141b9c9-4b15-4e50-abb1-2e0fb909ce04" providerId="AD" clId="Web-{75728155-3ABD-81E8-6E0D-DD2E5142A00B}" dt="2022-08-17T01:07:17.089" v="5"/>
        <pc:sldMkLst>
          <pc:docMk/>
          <pc:sldMk cId="420625494" sldId="741"/>
        </pc:sldMkLst>
      </pc:sldChg>
      <pc:sldChg chg="addSp delSp modSp addCm">
        <pc:chgData name="Vu Quynh Thu" userId="S::thuvq@vnpt-technology.vn::e141b9c9-4b15-4e50-abb1-2e0fb909ce04" providerId="AD" clId="Web-{75728155-3ABD-81E8-6E0D-DD2E5142A00B}" dt="2022-08-17T01:16:02.860" v="22" actId="1076"/>
        <pc:sldMkLst>
          <pc:docMk/>
          <pc:sldMk cId="466136774" sldId="753"/>
        </pc:sldMkLst>
        <pc:picChg chg="del">
          <ac:chgData name="Vu Quynh Thu" userId="S::thuvq@vnpt-technology.vn::e141b9c9-4b15-4e50-abb1-2e0fb909ce04" providerId="AD" clId="Web-{75728155-3ABD-81E8-6E0D-DD2E5142A00B}" dt="2022-08-17T01:09:12.296" v="6"/>
          <ac:picMkLst>
            <pc:docMk/>
            <pc:sldMk cId="466136774" sldId="753"/>
            <ac:picMk id="3" creationId="{3D775683-DAB8-1FE6-89EA-20A50A9C1F64}"/>
          </ac:picMkLst>
        </pc:picChg>
        <pc:picChg chg="mod">
          <ac:chgData name="Vu Quynh Thu" userId="S::thuvq@vnpt-technology.vn::e141b9c9-4b15-4e50-abb1-2e0fb909ce04" providerId="AD" clId="Web-{75728155-3ABD-81E8-6E0D-DD2E5142A00B}" dt="2022-08-17T01:15:56.751" v="16" actId="1076"/>
          <ac:picMkLst>
            <pc:docMk/>
            <pc:sldMk cId="466136774" sldId="753"/>
            <ac:picMk id="4" creationId="{00000000-0000-0000-0000-000000000000}"/>
          </ac:picMkLst>
        </pc:picChg>
        <pc:picChg chg="mod">
          <ac:chgData name="Vu Quynh Thu" userId="S::thuvq@vnpt-technology.vn::e141b9c9-4b15-4e50-abb1-2e0fb909ce04" providerId="AD" clId="Web-{75728155-3ABD-81E8-6E0D-DD2E5142A00B}" dt="2022-08-17T01:15:56.782" v="17" actId="1076"/>
          <ac:picMkLst>
            <pc:docMk/>
            <pc:sldMk cId="466136774" sldId="753"/>
            <ac:picMk id="5" creationId="{32868307-BC57-D853-793D-31A6C300D2A6}"/>
          </ac:picMkLst>
        </pc:picChg>
        <pc:picChg chg="add del mod">
          <ac:chgData name="Vu Quynh Thu" userId="S::thuvq@vnpt-technology.vn::e141b9c9-4b15-4e50-abb1-2e0fb909ce04" providerId="AD" clId="Web-{75728155-3ABD-81E8-6E0D-DD2E5142A00B}" dt="2022-08-17T01:15:41.719" v="11"/>
          <ac:picMkLst>
            <pc:docMk/>
            <pc:sldMk cId="466136774" sldId="753"/>
            <ac:picMk id="6" creationId="{7EB51A77-4757-A522-E98C-63C0B8266C2D}"/>
          </ac:picMkLst>
        </pc:picChg>
        <pc:picChg chg="add mod">
          <ac:chgData name="Vu Quynh Thu" userId="S::thuvq@vnpt-technology.vn::e141b9c9-4b15-4e50-abb1-2e0fb909ce04" providerId="AD" clId="Web-{75728155-3ABD-81E8-6E0D-DD2E5142A00B}" dt="2022-08-17T01:15:56.829" v="20" actId="1076"/>
          <ac:picMkLst>
            <pc:docMk/>
            <pc:sldMk cId="466136774" sldId="753"/>
            <ac:picMk id="8" creationId="{20BE4E3B-D5D0-5313-EA6F-63A80177F411}"/>
          </ac:picMkLst>
        </pc:picChg>
        <pc:cxnChg chg="mod">
          <ac:chgData name="Vu Quynh Thu" userId="S::thuvq@vnpt-technology.vn::e141b9c9-4b15-4e50-abb1-2e0fb909ce04" providerId="AD" clId="Web-{75728155-3ABD-81E8-6E0D-DD2E5142A00B}" dt="2022-08-17T01:15:56.782" v="18" actId="1076"/>
          <ac:cxnSpMkLst>
            <pc:docMk/>
            <pc:sldMk cId="466136774" sldId="753"/>
            <ac:cxnSpMk id="7" creationId="{CD88511D-4935-F0B8-E4CC-FB5464DFF594}"/>
          </ac:cxnSpMkLst>
        </pc:cxnChg>
        <pc:cxnChg chg="mod">
          <ac:chgData name="Vu Quynh Thu" userId="S::thuvq@vnpt-technology.vn::e141b9c9-4b15-4e50-abb1-2e0fb909ce04" providerId="AD" clId="Web-{75728155-3ABD-81E8-6E0D-DD2E5142A00B}" dt="2022-08-17T01:15:56.782" v="19" actId="1076"/>
          <ac:cxnSpMkLst>
            <pc:docMk/>
            <pc:sldMk cId="466136774" sldId="753"/>
            <ac:cxnSpMk id="9" creationId="{3685CCF9-BA55-CC0A-122E-70E33F4BF48E}"/>
          </ac:cxnSpMkLst>
        </pc:cxnChg>
        <pc:cxnChg chg="add mod">
          <ac:chgData name="Vu Quynh Thu" userId="S::thuvq@vnpt-technology.vn::e141b9c9-4b15-4e50-abb1-2e0fb909ce04" providerId="AD" clId="Web-{75728155-3ABD-81E8-6E0D-DD2E5142A00B}" dt="2022-08-17T01:16:02.860" v="22" actId="1076"/>
          <ac:cxnSpMkLst>
            <pc:docMk/>
            <pc:sldMk cId="466136774" sldId="753"/>
            <ac:cxnSpMk id="10" creationId="{5F33C597-7F24-BCE6-CE20-90D25C56533E}"/>
          </ac:cxnSpMkLst>
        </pc:cxnChg>
      </pc:sldChg>
      <pc:sldChg chg="addSp delSp modSp addCm">
        <pc:chgData name="Vu Quynh Thu" userId="S::thuvq@vnpt-technology.vn::e141b9c9-4b15-4e50-abb1-2e0fb909ce04" providerId="AD" clId="Web-{75728155-3ABD-81E8-6E0D-DD2E5142A00B}" dt="2022-08-17T01:06:03.759" v="3"/>
        <pc:sldMkLst>
          <pc:docMk/>
          <pc:sldMk cId="438248105" sldId="756"/>
        </pc:sldMkLst>
        <pc:picChg chg="add mod">
          <ac:chgData name="Vu Quynh Thu" userId="S::thuvq@vnpt-technology.vn::e141b9c9-4b15-4e50-abb1-2e0fb909ce04" providerId="AD" clId="Web-{75728155-3ABD-81E8-6E0D-DD2E5142A00B}" dt="2022-08-17T01:05:57.368" v="2" actId="1076"/>
          <ac:picMkLst>
            <pc:docMk/>
            <pc:sldMk cId="438248105" sldId="756"/>
            <ac:picMk id="3" creationId="{301F15A4-D8BF-94E8-3FE6-227DB413E7F8}"/>
          </ac:picMkLst>
        </pc:picChg>
        <pc:picChg chg="del">
          <ac:chgData name="Vu Quynh Thu" userId="S::thuvq@vnpt-technology.vn::e141b9c9-4b15-4e50-abb1-2e0fb909ce04" providerId="AD" clId="Web-{75728155-3ABD-81E8-6E0D-DD2E5142A00B}" dt="2022-08-17T01:05:51.618" v="0"/>
          <ac:picMkLst>
            <pc:docMk/>
            <pc:sldMk cId="438248105" sldId="756"/>
            <ac:picMk id="11" creationId="{D4099358-5757-E82B-1841-565CFE9695F2}"/>
          </ac:picMkLst>
        </pc:picChg>
      </pc:sldChg>
    </pc:docChg>
  </pc:docChgLst>
  <pc:docChgLst>
    <pc:chgData name="Vu Quynh Thu" userId="S::thuvq@vnpt-technology.vn::e141b9c9-4b15-4e50-abb1-2e0fb909ce04" providerId="AD" clId="Web-{DD0982D4-E2FB-8178-1388-60A8E017D1A5}"/>
    <pc:docChg chg="addSld delSld modSld modSection">
      <pc:chgData name="Vu Quynh Thu" userId="S::thuvq@vnpt-technology.vn::e141b9c9-4b15-4e50-abb1-2e0fb909ce04" providerId="AD" clId="Web-{DD0982D4-E2FB-8178-1388-60A8E017D1A5}" dt="2022-06-16T06:53:15.073" v="22" actId="20577"/>
      <pc:docMkLst>
        <pc:docMk/>
      </pc:docMkLst>
      <pc:sldChg chg="addSp delSp modSp">
        <pc:chgData name="Vu Quynh Thu" userId="S::thuvq@vnpt-technology.vn::e141b9c9-4b15-4e50-abb1-2e0fb909ce04" providerId="AD" clId="Web-{DD0982D4-E2FB-8178-1388-60A8E017D1A5}" dt="2022-06-16T06:51:09.180" v="1"/>
        <pc:sldMkLst>
          <pc:docMk/>
          <pc:sldMk cId="2668380237" sldId="455"/>
        </pc:sldMkLst>
        <pc:picChg chg="add del mod">
          <ac:chgData name="Vu Quynh Thu" userId="S::thuvq@vnpt-technology.vn::e141b9c9-4b15-4e50-abb1-2e0fb909ce04" providerId="AD" clId="Web-{DD0982D4-E2FB-8178-1388-60A8E017D1A5}" dt="2022-06-16T06:51:09.180" v="1"/>
          <ac:picMkLst>
            <pc:docMk/>
            <pc:sldMk cId="2668380237" sldId="455"/>
            <ac:picMk id="5" creationId="{F42C2906-F1B7-ADE9-6503-5F3E0BA50DEB}"/>
          </ac:picMkLst>
        </pc:picChg>
      </pc:sldChg>
      <pc:sldChg chg="addSp delSp modSp add replId">
        <pc:chgData name="Vu Quynh Thu" userId="S::thuvq@vnpt-technology.vn::e141b9c9-4b15-4e50-abb1-2e0fb909ce04" providerId="AD" clId="Web-{DD0982D4-E2FB-8178-1388-60A8E017D1A5}" dt="2022-06-16T06:53:15.073" v="22" actId="20577"/>
        <pc:sldMkLst>
          <pc:docMk/>
          <pc:sldMk cId="934660995" sldId="725"/>
        </pc:sldMkLst>
        <pc:spChg chg="mod">
          <ac:chgData name="Vu Quynh Thu" userId="S::thuvq@vnpt-technology.vn::e141b9c9-4b15-4e50-abb1-2e0fb909ce04" providerId="AD" clId="Web-{DD0982D4-E2FB-8178-1388-60A8E017D1A5}" dt="2022-06-16T06:53:15.073" v="22" actId="20577"/>
          <ac:spMkLst>
            <pc:docMk/>
            <pc:sldMk cId="934660995" sldId="725"/>
            <ac:spMk id="4" creationId="{00000000-0000-0000-0000-000000000000}"/>
          </ac:spMkLst>
        </pc:spChg>
        <pc:picChg chg="add del mod">
          <ac:chgData name="Vu Quynh Thu" userId="S::thuvq@vnpt-technology.vn::e141b9c9-4b15-4e50-abb1-2e0fb909ce04" providerId="AD" clId="Web-{DD0982D4-E2FB-8178-1388-60A8E017D1A5}" dt="2022-06-16T06:52:36.088" v="9"/>
          <ac:picMkLst>
            <pc:docMk/>
            <pc:sldMk cId="934660995" sldId="725"/>
            <ac:picMk id="5" creationId="{A5465FBC-F9A6-04A9-6AF7-800F26D5C1FD}"/>
          </ac:picMkLst>
        </pc:picChg>
        <pc:picChg chg="del">
          <ac:chgData name="Vu Quynh Thu" userId="S::thuvq@vnpt-technology.vn::e141b9c9-4b15-4e50-abb1-2e0fb909ce04" providerId="AD" clId="Web-{DD0982D4-E2FB-8178-1388-60A8E017D1A5}" dt="2022-06-16T06:52:06.666" v="5"/>
          <ac:picMkLst>
            <pc:docMk/>
            <pc:sldMk cId="934660995" sldId="725"/>
            <ac:picMk id="1026" creationId="{266360BB-3555-4D4A-A0FA-7FACE36D254D}"/>
          </ac:picMkLst>
        </pc:picChg>
      </pc:sldChg>
      <pc:sldChg chg="add del replId">
        <pc:chgData name="Vu Quynh Thu" userId="S::thuvq@vnpt-technology.vn::e141b9c9-4b15-4e50-abb1-2e0fb909ce04" providerId="AD" clId="Web-{DD0982D4-E2FB-8178-1388-60A8E017D1A5}" dt="2022-06-16T06:51:16.180" v="3"/>
        <pc:sldMkLst>
          <pc:docMk/>
          <pc:sldMk cId="1679796396" sldId="725"/>
        </pc:sldMkLst>
      </pc:sldChg>
      <pc:sldChg chg="new del">
        <pc:chgData name="Vu Quynh Thu" userId="S::thuvq@vnpt-technology.vn::e141b9c9-4b15-4e50-abb1-2e0fb909ce04" providerId="AD" clId="Web-{DD0982D4-E2FB-8178-1388-60A8E017D1A5}" dt="2022-06-16T06:52:18.682" v="7"/>
        <pc:sldMkLst>
          <pc:docMk/>
          <pc:sldMk cId="3268703037" sldId="726"/>
        </pc:sldMkLst>
      </pc:sldChg>
    </pc:docChg>
  </pc:docChgLst>
  <pc:docChgLst>
    <pc:chgData name="Vũ Quỳnh Thu" userId="e141b9c9-4b15-4e50-abb1-2e0fb909ce04" providerId="ADAL" clId="{5460CA7D-A8A0-4F2C-8141-E0EC1B79BDAC}"/>
    <pc:docChg chg="modSld">
      <pc:chgData name="Vũ Quỳnh Thu" userId="e141b9c9-4b15-4e50-abb1-2e0fb909ce04" providerId="ADAL" clId="{5460CA7D-A8A0-4F2C-8141-E0EC1B79BDAC}" dt="2021-08-27T06:41:43.689" v="1" actId="1076"/>
      <pc:docMkLst>
        <pc:docMk/>
      </pc:docMkLst>
      <pc:sldChg chg="modSp mod">
        <pc:chgData name="Vũ Quỳnh Thu" userId="e141b9c9-4b15-4e50-abb1-2e0fb909ce04" providerId="ADAL" clId="{5460CA7D-A8A0-4F2C-8141-E0EC1B79BDAC}" dt="2021-08-27T06:41:43.689" v="1" actId="1076"/>
        <pc:sldMkLst>
          <pc:docMk/>
          <pc:sldMk cId="122121403" sldId="540"/>
        </pc:sldMkLst>
        <pc:picChg chg="mod">
          <ac:chgData name="Vũ Quỳnh Thu" userId="e141b9c9-4b15-4e50-abb1-2e0fb909ce04" providerId="ADAL" clId="{5460CA7D-A8A0-4F2C-8141-E0EC1B79BDAC}" dt="2021-08-27T06:41:40.164" v="0" actId="1076"/>
          <ac:picMkLst>
            <pc:docMk/>
            <pc:sldMk cId="122121403" sldId="540"/>
            <ac:picMk id="7" creationId="{07CD04A5-FB9F-41D8-BF3D-F94932E5DF63}"/>
          </ac:picMkLst>
        </pc:picChg>
        <pc:picChg chg="mod">
          <ac:chgData name="Vũ Quỳnh Thu" userId="e141b9c9-4b15-4e50-abb1-2e0fb909ce04" providerId="ADAL" clId="{5460CA7D-A8A0-4F2C-8141-E0EC1B79BDAC}" dt="2021-08-27T06:41:43.689" v="1" actId="1076"/>
          <ac:picMkLst>
            <pc:docMk/>
            <pc:sldMk cId="122121403" sldId="540"/>
            <ac:picMk id="9" creationId="{248D7486-DBD2-45D5-A8D4-DD0FD4376958}"/>
          </ac:picMkLst>
        </pc:picChg>
      </pc:sldChg>
    </pc:docChg>
  </pc:docChgLst>
  <pc:docChgLst>
    <pc:chgData name="Vu Quynh Thu" userId="S::thuvq@vnpt-technology.vn::e141b9c9-4b15-4e50-abb1-2e0fb909ce04" providerId="AD" clId="Web-{701CD574-3759-E847-A98A-D971FE5C3C0B}"/>
    <pc:docChg chg="modSld">
      <pc:chgData name="Vu Quynh Thu" userId="S::thuvq@vnpt-technology.vn::e141b9c9-4b15-4e50-abb1-2e0fb909ce04" providerId="AD" clId="Web-{701CD574-3759-E847-A98A-D971FE5C3C0B}" dt="2022-08-16T04:33:10.621" v="25"/>
      <pc:docMkLst>
        <pc:docMk/>
      </pc:docMkLst>
      <pc:sldChg chg="addSp delSp modSp">
        <pc:chgData name="Vu Quynh Thu" userId="S::thuvq@vnpt-technology.vn::e141b9c9-4b15-4e50-abb1-2e0fb909ce04" providerId="AD" clId="Web-{701CD574-3759-E847-A98A-D971FE5C3C0B}" dt="2022-08-16T04:10:14.893" v="16"/>
        <pc:sldMkLst>
          <pc:docMk/>
          <pc:sldMk cId="2742452552" sldId="744"/>
        </pc:sldMkLst>
        <pc:spChg chg="mod">
          <ac:chgData name="Vu Quynh Thu" userId="S::thuvq@vnpt-technology.vn::e141b9c9-4b15-4e50-abb1-2e0fb909ce04" providerId="AD" clId="Web-{701CD574-3759-E847-A98A-D971FE5C3C0B}" dt="2022-08-16T04:10:14.893" v="16"/>
          <ac:spMkLst>
            <pc:docMk/>
            <pc:sldMk cId="2742452552" sldId="744"/>
            <ac:spMk id="5" creationId="{420937D0-F4B8-815F-92BE-0CBCB09D678C}"/>
          </ac:spMkLst>
        </pc:spChg>
        <pc:spChg chg="add del mod">
          <ac:chgData name="Vu Quynh Thu" userId="S::thuvq@vnpt-technology.vn::e141b9c9-4b15-4e50-abb1-2e0fb909ce04" providerId="AD" clId="Web-{701CD574-3759-E847-A98A-D971FE5C3C0B}" dt="2022-08-16T04:09:34.501" v="1"/>
          <ac:spMkLst>
            <pc:docMk/>
            <pc:sldMk cId="2742452552" sldId="744"/>
            <ac:spMk id="7" creationId="{BE800006-5435-A87A-A2BC-953049084BB0}"/>
          </ac:spMkLst>
        </pc:spChg>
        <pc:picChg chg="add mod ord">
          <ac:chgData name="Vu Quynh Thu" userId="S::thuvq@vnpt-technology.vn::e141b9c9-4b15-4e50-abb1-2e0fb909ce04" providerId="AD" clId="Web-{701CD574-3759-E847-A98A-D971FE5C3C0B}" dt="2022-08-16T04:09:53.892" v="9" actId="1076"/>
          <ac:picMkLst>
            <pc:docMk/>
            <pc:sldMk cId="2742452552" sldId="744"/>
            <ac:picMk id="8" creationId="{F4D48D9E-1627-D6EB-AF63-83464C36ECF7}"/>
          </ac:picMkLst>
        </pc:picChg>
        <pc:picChg chg="del">
          <ac:chgData name="Vu Quynh Thu" userId="S::thuvq@vnpt-technology.vn::e141b9c9-4b15-4e50-abb1-2e0fb909ce04" providerId="AD" clId="Web-{701CD574-3759-E847-A98A-D971FE5C3C0B}" dt="2022-08-16T04:09:33.283" v="0"/>
          <ac:picMkLst>
            <pc:docMk/>
            <pc:sldMk cId="2742452552" sldId="744"/>
            <ac:picMk id="10" creationId="{39915DB9-3BB2-EE34-D439-1B0CDB55C78A}"/>
          </ac:picMkLst>
        </pc:picChg>
        <pc:cxnChg chg="mod">
          <ac:chgData name="Vu Quynh Thu" userId="S::thuvq@vnpt-technology.vn::e141b9c9-4b15-4e50-abb1-2e0fb909ce04" providerId="AD" clId="Web-{701CD574-3759-E847-A98A-D971FE5C3C0B}" dt="2022-08-16T04:09:55.955" v="10" actId="1076"/>
          <ac:cxnSpMkLst>
            <pc:docMk/>
            <pc:sldMk cId="2742452552" sldId="744"/>
            <ac:cxnSpMk id="6" creationId="{00000000-0000-0000-0000-000000000000}"/>
          </ac:cxnSpMkLst>
        </pc:cxnChg>
        <pc:cxnChg chg="mod">
          <ac:chgData name="Vu Quynh Thu" userId="S::thuvq@vnpt-technology.vn::e141b9c9-4b15-4e50-abb1-2e0fb909ce04" providerId="AD" clId="Web-{701CD574-3759-E847-A98A-D971FE5C3C0B}" dt="2022-08-16T04:09:59.861" v="12" actId="1076"/>
          <ac:cxnSpMkLst>
            <pc:docMk/>
            <pc:sldMk cId="2742452552" sldId="744"/>
            <ac:cxnSpMk id="9" creationId="{00000000-0000-0000-0000-000000000000}"/>
          </ac:cxnSpMkLst>
        </pc:cxnChg>
        <pc:cxnChg chg="add mod">
          <ac:chgData name="Vu Quynh Thu" userId="S::thuvq@vnpt-technology.vn::e141b9c9-4b15-4e50-abb1-2e0fb909ce04" providerId="AD" clId="Web-{701CD574-3759-E847-A98A-D971FE5C3C0B}" dt="2022-08-16T04:10:03.174" v="14" actId="1076"/>
          <ac:cxnSpMkLst>
            <pc:docMk/>
            <pc:sldMk cId="2742452552" sldId="744"/>
            <ac:cxnSpMk id="11" creationId="{3C13E992-05F9-C33E-319A-7916A84923B0}"/>
          </ac:cxnSpMkLst>
        </pc:cxnChg>
      </pc:sldChg>
      <pc:sldChg chg="addSp modSp">
        <pc:chgData name="Vu Quynh Thu" userId="S::thuvq@vnpt-technology.vn::e141b9c9-4b15-4e50-abb1-2e0fb909ce04" providerId="AD" clId="Web-{701CD574-3759-E847-A98A-D971FE5C3C0B}" dt="2022-08-16T04:33:10.621" v="25"/>
        <pc:sldMkLst>
          <pc:docMk/>
          <pc:sldMk cId="466136774" sldId="753"/>
        </pc:sldMkLst>
        <pc:picChg chg="add mod ord">
          <ac:chgData name="Vu Quynh Thu" userId="S::thuvq@vnpt-technology.vn::e141b9c9-4b15-4e50-abb1-2e0fb909ce04" providerId="AD" clId="Web-{701CD574-3759-E847-A98A-D971FE5C3C0B}" dt="2022-08-16T04:33:10.621" v="25"/>
          <ac:picMkLst>
            <pc:docMk/>
            <pc:sldMk cId="466136774" sldId="753"/>
            <ac:picMk id="3" creationId="{3D775683-DAB8-1FE6-89EA-20A50A9C1F64}"/>
          </ac:picMkLst>
        </pc:picChg>
        <pc:picChg chg="mod modCrop">
          <ac:chgData name="Vu Quynh Thu" userId="S::thuvq@vnpt-technology.vn::e141b9c9-4b15-4e50-abb1-2e0fb909ce04" providerId="AD" clId="Web-{701CD574-3759-E847-A98A-D971FE5C3C0B}" dt="2022-08-16T04:32:39.526" v="18"/>
          <ac:picMkLst>
            <pc:docMk/>
            <pc:sldMk cId="466136774" sldId="753"/>
            <ac:picMk id="4" creationId="{00000000-0000-0000-0000-000000000000}"/>
          </ac:picMkLst>
        </pc:picChg>
      </pc:sldChg>
    </pc:docChg>
  </pc:docChgLst>
  <pc:docChgLst>
    <pc:chgData name="Nguyen Van Trung" userId="S::trungnv@vnpt-technology.vn::bb3418f4-902e-4cf0-9e26-c9a5b74aebff" providerId="AD" clId="Web-{A3E3FC09-EF90-2E36-B506-2C43C9150F7E}"/>
    <pc:docChg chg="modSld">
      <pc:chgData name="Nguyen Van Trung" userId="S::trungnv@vnpt-technology.vn::bb3418f4-902e-4cf0-9e26-c9a5b74aebff" providerId="AD" clId="Web-{A3E3FC09-EF90-2E36-B506-2C43C9150F7E}" dt="2022-05-13T03:52:14.963" v="0"/>
      <pc:docMkLst>
        <pc:docMk/>
      </pc:docMkLst>
      <pc:sldChg chg="addSp">
        <pc:chgData name="Nguyen Van Trung" userId="S::trungnv@vnpt-technology.vn::bb3418f4-902e-4cf0-9e26-c9a5b74aebff" providerId="AD" clId="Web-{A3E3FC09-EF90-2E36-B506-2C43C9150F7E}" dt="2022-05-13T03:52:14.963" v="0"/>
        <pc:sldMkLst>
          <pc:docMk/>
          <pc:sldMk cId="1379504374" sldId="581"/>
        </pc:sldMkLst>
        <pc:spChg chg="add">
          <ac:chgData name="Nguyen Van Trung" userId="S::trungnv@vnpt-technology.vn::bb3418f4-902e-4cf0-9e26-c9a5b74aebff" providerId="AD" clId="Web-{A3E3FC09-EF90-2E36-B506-2C43C9150F7E}" dt="2022-05-13T03:52:14.963" v="0"/>
          <ac:spMkLst>
            <pc:docMk/>
            <pc:sldMk cId="1379504374" sldId="581"/>
            <ac:spMk id="3" creationId="{4DE3AF4E-2F5C-E449-5DE9-312D1AB51D44}"/>
          </ac:spMkLst>
        </pc:spChg>
      </pc:sldChg>
    </pc:docChg>
  </pc:docChgLst>
  <pc:docChgLst>
    <pc:chgData name="Vu Quynh Thu" userId="S::thuvq@vnpt-technology.vn::e141b9c9-4b15-4e50-abb1-2e0fb909ce04" providerId="AD" clId="Web-{F4B25AEF-69CA-4C96-3C4A-C1F81D406CFE}"/>
    <pc:docChg chg="">
      <pc:chgData name="Vu Quynh Thu" userId="S::thuvq@vnpt-technology.vn::e141b9c9-4b15-4e50-abb1-2e0fb909ce04" providerId="AD" clId="Web-{F4B25AEF-69CA-4C96-3C4A-C1F81D406CFE}" dt="2022-08-23T03:06:26.182" v="0"/>
      <pc:docMkLst>
        <pc:docMk/>
      </pc:docMkLst>
      <pc:sldChg chg="addCm">
        <pc:chgData name="Vu Quynh Thu" userId="S::thuvq@vnpt-technology.vn::e141b9c9-4b15-4e50-abb1-2e0fb909ce04" providerId="AD" clId="Web-{F4B25AEF-69CA-4C96-3C4A-C1F81D406CFE}" dt="2022-08-23T03:06:26.182" v="0"/>
        <pc:sldMkLst>
          <pc:docMk/>
          <pc:sldMk cId="2752845496" sldId="748"/>
        </pc:sldMkLst>
      </pc:sldChg>
    </pc:docChg>
  </pc:docChgLst>
  <pc:docChgLst>
    <pc:chgData name="Vu Quynh Thu" userId="S::thuvq@vnpt-technology.vn::e141b9c9-4b15-4e50-abb1-2e0fb909ce04" providerId="AD" clId="Web-{A4A98523-4329-1B57-A08F-790432AA46C0}"/>
    <pc:docChg chg="addSld delSld modSld modSection">
      <pc:chgData name="Vu Quynh Thu" userId="S::thuvq@vnpt-technology.vn::e141b9c9-4b15-4e50-abb1-2e0fb909ce04" providerId="AD" clId="Web-{A4A98523-4329-1B57-A08F-790432AA46C0}" dt="2022-08-16T02:05:37.251" v="178"/>
      <pc:docMkLst>
        <pc:docMk/>
      </pc:docMkLst>
      <pc:sldChg chg="addCm">
        <pc:chgData name="Vu Quynh Thu" userId="S::thuvq@vnpt-technology.vn::e141b9c9-4b15-4e50-abb1-2e0fb909ce04" providerId="AD" clId="Web-{A4A98523-4329-1B57-A08F-790432AA46C0}" dt="2022-08-16T01:17:16.737" v="25"/>
        <pc:sldMkLst>
          <pc:docMk/>
          <pc:sldMk cId="3666835300" sldId="691"/>
        </pc:sldMkLst>
      </pc:sldChg>
      <pc:sldChg chg="addSp delSp modSp addCm">
        <pc:chgData name="Vu Quynh Thu" userId="S::thuvq@vnpt-technology.vn::e141b9c9-4b15-4e50-abb1-2e0fb909ce04" providerId="AD" clId="Web-{A4A98523-4329-1B57-A08F-790432AA46C0}" dt="2022-08-16T01:36:56.906" v="54"/>
        <pc:sldMkLst>
          <pc:docMk/>
          <pc:sldMk cId="2738974389" sldId="694"/>
        </pc:sldMkLst>
        <pc:picChg chg="add del">
          <ac:chgData name="Vu Quynh Thu" userId="S::thuvq@vnpt-technology.vn::e141b9c9-4b15-4e50-abb1-2e0fb909ce04" providerId="AD" clId="Web-{A4A98523-4329-1B57-A08F-790432AA46C0}" dt="2022-08-16T01:11:06.614" v="2"/>
          <ac:picMkLst>
            <pc:docMk/>
            <pc:sldMk cId="2738974389" sldId="694"/>
            <ac:picMk id="3" creationId="{00000000-0000-0000-0000-000000000000}"/>
          </ac:picMkLst>
        </pc:picChg>
        <pc:picChg chg="add mod ord">
          <ac:chgData name="Vu Quynh Thu" userId="S::thuvq@vnpt-technology.vn::e141b9c9-4b15-4e50-abb1-2e0fb909ce04" providerId="AD" clId="Web-{A4A98523-4329-1B57-A08F-790432AA46C0}" dt="2022-08-16T01:11:16.380" v="8"/>
          <ac:picMkLst>
            <pc:docMk/>
            <pc:sldMk cId="2738974389" sldId="694"/>
            <ac:picMk id="4" creationId="{74329D94-F2EB-373C-0D5E-8AD007E496F9}"/>
          </ac:picMkLst>
        </pc:picChg>
      </pc:sldChg>
      <pc:sldChg chg="addSp delSp modSp addCm">
        <pc:chgData name="Vu Quynh Thu" userId="S::thuvq@vnpt-technology.vn::e141b9c9-4b15-4e50-abb1-2e0fb909ce04" providerId="AD" clId="Web-{A4A98523-4329-1B57-A08F-790432AA46C0}" dt="2022-08-16T01:44:53.033" v="63"/>
        <pc:sldMkLst>
          <pc:docMk/>
          <pc:sldMk cId="1984206333" sldId="696"/>
        </pc:sldMkLst>
        <pc:spChg chg="ord">
          <ac:chgData name="Vu Quynh Thu" userId="S::thuvq@vnpt-technology.vn::e141b9c9-4b15-4e50-abb1-2e0fb909ce04" providerId="AD" clId="Web-{A4A98523-4329-1B57-A08F-790432AA46C0}" dt="2022-08-16T01:44:52.642" v="62"/>
          <ac:spMkLst>
            <pc:docMk/>
            <pc:sldMk cId="1984206333" sldId="696"/>
            <ac:spMk id="10" creationId="{00000000-0000-0000-0000-000000000000}"/>
          </ac:spMkLst>
        </pc:spChg>
        <pc:picChg chg="del">
          <ac:chgData name="Vu Quynh Thu" userId="S::thuvq@vnpt-technology.vn::e141b9c9-4b15-4e50-abb1-2e0fb909ce04" providerId="AD" clId="Web-{A4A98523-4329-1B57-A08F-790432AA46C0}" dt="2022-08-16T01:44:45.267" v="59"/>
          <ac:picMkLst>
            <pc:docMk/>
            <pc:sldMk cId="1984206333" sldId="696"/>
            <ac:picMk id="3" creationId="{00000000-0000-0000-0000-000000000000}"/>
          </ac:picMkLst>
        </pc:picChg>
        <pc:picChg chg="add mod ord">
          <ac:chgData name="Vu Quynh Thu" userId="S::thuvq@vnpt-technology.vn::e141b9c9-4b15-4e50-abb1-2e0fb909ce04" providerId="AD" clId="Web-{A4A98523-4329-1B57-A08F-790432AA46C0}" dt="2022-08-16T01:12:59.212" v="21" actId="1076"/>
          <ac:picMkLst>
            <pc:docMk/>
            <pc:sldMk cId="1984206333" sldId="696"/>
            <ac:picMk id="4" creationId="{8DE997FD-6E0B-F567-1838-351FD7E93A44}"/>
          </ac:picMkLst>
        </pc:picChg>
        <pc:picChg chg="del">
          <ac:chgData name="Vu Quynh Thu" userId="S::thuvq@vnpt-technology.vn::e141b9c9-4b15-4e50-abb1-2e0fb909ce04" providerId="AD" clId="Web-{A4A98523-4329-1B57-A08F-790432AA46C0}" dt="2022-08-16T01:12:29.695" v="10"/>
          <ac:picMkLst>
            <pc:docMk/>
            <pc:sldMk cId="1984206333" sldId="696"/>
            <ac:picMk id="5" creationId="{F60B9B64-EAF1-5F17-ABE4-DA7216FCDC07}"/>
          </ac:picMkLst>
        </pc:picChg>
        <pc:picChg chg="del">
          <ac:chgData name="Vu Quynh Thu" userId="S::thuvq@vnpt-technology.vn::e141b9c9-4b15-4e50-abb1-2e0fb909ce04" providerId="AD" clId="Web-{A4A98523-4329-1B57-A08F-790432AA46C0}" dt="2022-08-16T01:12:29.695" v="9"/>
          <ac:picMkLst>
            <pc:docMk/>
            <pc:sldMk cId="1984206333" sldId="696"/>
            <ac:picMk id="6" creationId="{00000000-0000-0000-0000-000000000000}"/>
          </ac:picMkLst>
        </pc:picChg>
        <pc:picChg chg="add mod ord">
          <ac:chgData name="Vu Quynh Thu" userId="S::thuvq@vnpt-technology.vn::e141b9c9-4b15-4e50-abb1-2e0fb909ce04" providerId="AD" clId="Web-{A4A98523-4329-1B57-A08F-790432AA46C0}" dt="2022-08-16T01:44:53.033" v="63"/>
          <ac:picMkLst>
            <pc:docMk/>
            <pc:sldMk cId="1984206333" sldId="696"/>
            <ac:picMk id="7" creationId="{FC586FF0-8667-84B6-3FBC-418A27C3FB96}"/>
          </ac:picMkLst>
        </pc:picChg>
      </pc:sldChg>
      <pc:sldChg chg="addSp delSp modSp">
        <pc:chgData name="Vu Quynh Thu" userId="S::thuvq@vnpt-technology.vn::e141b9c9-4b15-4e50-abb1-2e0fb909ce04" providerId="AD" clId="Web-{A4A98523-4329-1B57-A08F-790432AA46C0}" dt="2022-08-16T01:45:53.722" v="77" actId="14100"/>
        <pc:sldMkLst>
          <pc:docMk/>
          <pc:sldMk cId="4276943729" sldId="698"/>
        </pc:sldMkLst>
        <pc:picChg chg="add del mod">
          <ac:chgData name="Vu Quynh Thu" userId="S::thuvq@vnpt-technology.vn::e141b9c9-4b15-4e50-abb1-2e0fb909ce04" providerId="AD" clId="Web-{A4A98523-4329-1B57-A08F-790432AA46C0}" dt="2022-08-16T01:45:15.783" v="69"/>
          <ac:picMkLst>
            <pc:docMk/>
            <pc:sldMk cId="4276943729" sldId="698"/>
            <ac:picMk id="3" creationId="{086A3C82-62F8-FA03-5E5B-6990EB2399A4}"/>
          </ac:picMkLst>
        </pc:picChg>
        <pc:picChg chg="mod modCrop">
          <ac:chgData name="Vu Quynh Thu" userId="S::thuvq@vnpt-technology.vn::e141b9c9-4b15-4e50-abb1-2e0fb909ce04" providerId="AD" clId="Web-{A4A98523-4329-1B57-A08F-790432AA46C0}" dt="2022-08-16T01:45:36.909" v="73"/>
          <ac:picMkLst>
            <pc:docMk/>
            <pc:sldMk cId="4276943729" sldId="698"/>
            <ac:picMk id="4" creationId="{00000000-0000-0000-0000-000000000000}"/>
          </ac:picMkLst>
        </pc:picChg>
        <pc:picChg chg="add mod">
          <ac:chgData name="Vu Quynh Thu" userId="S::thuvq@vnpt-technology.vn::e141b9c9-4b15-4e50-abb1-2e0fb909ce04" providerId="AD" clId="Web-{A4A98523-4329-1B57-A08F-790432AA46C0}" dt="2022-08-16T01:45:53.722" v="77" actId="14100"/>
          <ac:picMkLst>
            <pc:docMk/>
            <pc:sldMk cId="4276943729" sldId="698"/>
            <ac:picMk id="5" creationId="{8DBF31BA-07C6-A47B-CF17-A7C56AB35376}"/>
          </ac:picMkLst>
        </pc:picChg>
      </pc:sldChg>
      <pc:sldChg chg="addSp delSp modSp addCm">
        <pc:chgData name="Vu Quynh Thu" userId="S::thuvq@vnpt-technology.vn::e141b9c9-4b15-4e50-abb1-2e0fb909ce04" providerId="AD" clId="Web-{A4A98523-4329-1B57-A08F-790432AA46C0}" dt="2022-08-16T02:02:17.337" v="132" actId="14100"/>
        <pc:sldMkLst>
          <pc:docMk/>
          <pc:sldMk cId="1766734707" sldId="708"/>
        </pc:sldMkLst>
        <pc:picChg chg="add mod ord">
          <ac:chgData name="Vu Quynh Thu" userId="S::thuvq@vnpt-technology.vn::e141b9c9-4b15-4e50-abb1-2e0fb909ce04" providerId="AD" clId="Web-{A4A98523-4329-1B57-A08F-790432AA46C0}" dt="2022-08-16T02:02:12.712" v="131"/>
          <ac:picMkLst>
            <pc:docMk/>
            <pc:sldMk cId="1766734707" sldId="708"/>
            <ac:picMk id="3" creationId="{7BE314CE-2028-C9C5-C3BE-6FD2E76A665B}"/>
          </ac:picMkLst>
        </pc:picChg>
        <pc:picChg chg="del ord">
          <ac:chgData name="Vu Quynh Thu" userId="S::thuvq@vnpt-technology.vn::e141b9c9-4b15-4e50-abb1-2e0fb909ce04" providerId="AD" clId="Web-{A4A98523-4329-1B57-A08F-790432AA46C0}" dt="2022-08-16T01:39:47.271" v="57"/>
          <ac:picMkLst>
            <pc:docMk/>
            <pc:sldMk cId="1766734707" sldId="708"/>
            <ac:picMk id="4" creationId="{25288325-F07D-D974-F5DB-A7498741F4C6}"/>
          </ac:picMkLst>
        </pc:picChg>
        <pc:cxnChg chg="mod">
          <ac:chgData name="Vu Quynh Thu" userId="S::thuvq@vnpt-technology.vn::e141b9c9-4b15-4e50-abb1-2e0fb909ce04" providerId="AD" clId="Web-{A4A98523-4329-1B57-A08F-790432AA46C0}" dt="2022-08-16T02:02:17.337" v="132" actId="14100"/>
          <ac:cxnSpMkLst>
            <pc:docMk/>
            <pc:sldMk cId="1766734707" sldId="708"/>
            <ac:cxnSpMk id="13" creationId="{00000000-0000-0000-0000-000000000000}"/>
          </ac:cxnSpMkLst>
        </pc:cxnChg>
      </pc:sldChg>
      <pc:sldChg chg="addCm">
        <pc:chgData name="Vu Quynh Thu" userId="S::thuvq@vnpt-technology.vn::e141b9c9-4b15-4e50-abb1-2e0fb909ce04" providerId="AD" clId="Web-{A4A98523-4329-1B57-A08F-790432AA46C0}" dt="2022-08-16T01:15:29.483" v="24"/>
        <pc:sldMkLst>
          <pc:docMk/>
          <pc:sldMk cId="486721740" sldId="712"/>
        </pc:sldMkLst>
      </pc:sldChg>
      <pc:sldChg chg="addSp modSp addCm">
        <pc:chgData name="Vu Quynh Thu" userId="S::thuvq@vnpt-technology.vn::e141b9c9-4b15-4e50-abb1-2e0fb909ce04" providerId="AD" clId="Web-{A4A98523-4329-1B57-A08F-790432AA46C0}" dt="2022-08-16T02:00:17.411" v="120"/>
        <pc:sldMkLst>
          <pc:docMk/>
          <pc:sldMk cId="420625494" sldId="741"/>
        </pc:sldMkLst>
        <pc:picChg chg="add mod ord">
          <ac:chgData name="Vu Quynh Thu" userId="S::thuvq@vnpt-technology.vn::e141b9c9-4b15-4e50-abb1-2e0fb909ce04" providerId="AD" clId="Web-{A4A98523-4329-1B57-A08F-790432AA46C0}" dt="2022-08-16T01:58:10.718" v="92"/>
          <ac:picMkLst>
            <pc:docMk/>
            <pc:sldMk cId="420625494" sldId="741"/>
            <ac:picMk id="3" creationId="{1B174D7F-C050-BB59-F39F-5CBB1BC6BC62}"/>
          </ac:picMkLst>
        </pc:picChg>
        <pc:picChg chg="mod modCrop">
          <ac:chgData name="Vu Quynh Thu" userId="S::thuvq@vnpt-technology.vn::e141b9c9-4b15-4e50-abb1-2e0fb909ce04" providerId="AD" clId="Web-{A4A98523-4329-1B57-A08F-790432AA46C0}" dt="2022-08-16T01:57:51.093" v="85"/>
          <ac:picMkLst>
            <pc:docMk/>
            <pc:sldMk cId="420625494" sldId="741"/>
            <ac:picMk id="5" creationId="{00000000-0000-0000-0000-000000000000}"/>
          </ac:picMkLst>
        </pc:picChg>
      </pc:sldChg>
      <pc:sldChg chg="addCm">
        <pc:chgData name="Vu Quynh Thu" userId="S::thuvq@vnpt-technology.vn::e141b9c9-4b15-4e50-abb1-2e0fb909ce04" providerId="AD" clId="Web-{A4A98523-4329-1B57-A08F-790432AA46C0}" dt="2022-08-16T01:18:11.833" v="26"/>
        <pc:sldMkLst>
          <pc:docMk/>
          <pc:sldMk cId="2742452552" sldId="744"/>
        </pc:sldMkLst>
      </pc:sldChg>
      <pc:sldChg chg="addSp delSp modSp addCm">
        <pc:chgData name="Vu Quynh Thu" userId="S::thuvq@vnpt-technology.vn::e141b9c9-4b15-4e50-abb1-2e0fb909ce04" providerId="AD" clId="Web-{A4A98523-4329-1B57-A08F-790432AA46C0}" dt="2022-08-16T02:01:38.226" v="125"/>
        <pc:sldMkLst>
          <pc:docMk/>
          <pc:sldMk cId="2765412035" sldId="747"/>
        </pc:sldMkLst>
        <pc:picChg chg="del">
          <ac:chgData name="Vu Quynh Thu" userId="S::thuvq@vnpt-technology.vn::e141b9c9-4b15-4e50-abb1-2e0fb909ce04" providerId="AD" clId="Web-{A4A98523-4329-1B57-A08F-790432AA46C0}" dt="2022-08-16T02:01:16.163" v="121"/>
          <ac:picMkLst>
            <pc:docMk/>
            <pc:sldMk cId="2765412035" sldId="747"/>
            <ac:picMk id="3" creationId="{00000000-0000-0000-0000-000000000000}"/>
          </ac:picMkLst>
        </pc:picChg>
        <pc:picChg chg="add mod">
          <ac:chgData name="Vu Quynh Thu" userId="S::thuvq@vnpt-technology.vn::e141b9c9-4b15-4e50-abb1-2e0fb909ce04" providerId="AD" clId="Web-{A4A98523-4329-1B57-A08F-790432AA46C0}" dt="2022-08-16T02:01:26.538" v="124" actId="14100"/>
          <ac:picMkLst>
            <pc:docMk/>
            <pc:sldMk cId="2765412035" sldId="747"/>
            <ac:picMk id="7" creationId="{FBDC22C4-A4E7-2D03-32B8-416F0A939285}"/>
          </ac:picMkLst>
        </pc:picChg>
      </pc:sldChg>
      <pc:sldChg chg="addSp delSp modSp addCm">
        <pc:chgData name="Vu Quynh Thu" userId="S::thuvq@vnpt-technology.vn::e141b9c9-4b15-4e50-abb1-2e0fb909ce04" providerId="AD" clId="Web-{A4A98523-4329-1B57-A08F-790432AA46C0}" dt="2022-08-16T02:00:11.582" v="119"/>
        <pc:sldMkLst>
          <pc:docMk/>
          <pc:sldMk cId="2752845496" sldId="748"/>
        </pc:sldMkLst>
        <pc:picChg chg="add mod ord modCrop">
          <ac:chgData name="Vu Quynh Thu" userId="S::thuvq@vnpt-technology.vn::e141b9c9-4b15-4e50-abb1-2e0fb909ce04" providerId="AD" clId="Web-{A4A98523-4329-1B57-A08F-790432AA46C0}" dt="2022-08-16T01:58:52.611" v="103"/>
          <ac:picMkLst>
            <pc:docMk/>
            <pc:sldMk cId="2752845496" sldId="748"/>
            <ac:picMk id="4" creationId="{6AD4230B-4A96-BC6A-2507-378D7EE7B25B}"/>
          </ac:picMkLst>
        </pc:picChg>
        <pc:picChg chg="del">
          <ac:chgData name="Vu Quynh Thu" userId="S::thuvq@vnpt-technology.vn::e141b9c9-4b15-4e50-abb1-2e0fb909ce04" providerId="AD" clId="Web-{A4A98523-4329-1B57-A08F-790432AA46C0}" dt="2022-08-16T01:58:35.344" v="95"/>
          <ac:picMkLst>
            <pc:docMk/>
            <pc:sldMk cId="2752845496" sldId="748"/>
            <ac:picMk id="5" creationId="{00000000-0000-0000-0000-000000000000}"/>
          </ac:picMkLst>
        </pc:picChg>
        <pc:picChg chg="mod modCrop">
          <ac:chgData name="Vu Quynh Thu" userId="S::thuvq@vnpt-technology.vn::e141b9c9-4b15-4e50-abb1-2e0fb909ce04" providerId="AD" clId="Web-{A4A98523-4329-1B57-A08F-790432AA46C0}" dt="2022-08-16T01:58:28.625" v="94"/>
          <ac:picMkLst>
            <pc:docMk/>
            <pc:sldMk cId="2752845496" sldId="748"/>
            <ac:picMk id="7" creationId="{00000000-0000-0000-0000-000000000000}"/>
          </ac:picMkLst>
        </pc:picChg>
        <pc:picChg chg="add mod">
          <ac:chgData name="Vu Quynh Thu" userId="S::thuvq@vnpt-technology.vn::e141b9c9-4b15-4e50-abb1-2e0fb909ce04" providerId="AD" clId="Web-{A4A98523-4329-1B57-A08F-790432AA46C0}" dt="2022-08-16T01:59:08.596" v="106" actId="14100"/>
          <ac:picMkLst>
            <pc:docMk/>
            <pc:sldMk cId="2752845496" sldId="748"/>
            <ac:picMk id="10" creationId="{B9FA46D1-704A-962C-68B5-6A2799204119}"/>
          </ac:picMkLst>
        </pc:picChg>
      </pc:sldChg>
      <pc:sldChg chg="addSp delSp modSp addCm">
        <pc:chgData name="Vu Quynh Thu" userId="S::thuvq@vnpt-technology.vn::e141b9c9-4b15-4e50-abb1-2e0fb909ce04" providerId="AD" clId="Web-{A4A98523-4329-1B57-A08F-790432AA46C0}" dt="2022-08-16T02:00:05.629" v="118"/>
        <pc:sldMkLst>
          <pc:docMk/>
          <pc:sldMk cId="3077333946" sldId="749"/>
        </pc:sldMkLst>
        <pc:picChg chg="del">
          <ac:chgData name="Vu Quynh Thu" userId="S::thuvq@vnpt-technology.vn::e141b9c9-4b15-4e50-abb1-2e0fb909ce04" providerId="AD" clId="Web-{A4A98523-4329-1B57-A08F-790432AA46C0}" dt="2022-08-16T01:59:24.065" v="109"/>
          <ac:picMkLst>
            <pc:docMk/>
            <pc:sldMk cId="3077333946" sldId="749"/>
            <ac:picMk id="3" creationId="{00000000-0000-0000-0000-000000000000}"/>
          </ac:picMkLst>
        </pc:picChg>
        <pc:picChg chg="mod modCrop">
          <ac:chgData name="Vu Quynh Thu" userId="S::thuvq@vnpt-technology.vn::e141b9c9-4b15-4e50-abb1-2e0fb909ce04" providerId="AD" clId="Web-{A4A98523-4329-1B57-A08F-790432AA46C0}" dt="2022-08-16T01:59:22.612" v="108"/>
          <ac:picMkLst>
            <pc:docMk/>
            <pc:sldMk cId="3077333946" sldId="749"/>
            <ac:picMk id="4" creationId="{00000000-0000-0000-0000-000000000000}"/>
          </ac:picMkLst>
        </pc:picChg>
        <pc:picChg chg="add mod ord">
          <ac:chgData name="Vu Quynh Thu" userId="S::thuvq@vnpt-technology.vn::e141b9c9-4b15-4e50-abb1-2e0fb909ce04" providerId="AD" clId="Web-{A4A98523-4329-1B57-A08F-790432AA46C0}" dt="2022-08-16T01:59:37.643" v="113"/>
          <ac:picMkLst>
            <pc:docMk/>
            <pc:sldMk cId="3077333946" sldId="749"/>
            <ac:picMk id="9" creationId="{13978E95-A705-E017-6F7B-7BCD1CB816A5}"/>
          </ac:picMkLst>
        </pc:picChg>
        <pc:picChg chg="add mod">
          <ac:chgData name="Vu Quynh Thu" userId="S::thuvq@vnpt-technology.vn::e141b9c9-4b15-4e50-abb1-2e0fb909ce04" providerId="AD" clId="Web-{A4A98523-4329-1B57-A08F-790432AA46C0}" dt="2022-08-16T01:59:56.160" v="117" actId="14100"/>
          <ac:picMkLst>
            <pc:docMk/>
            <pc:sldMk cId="3077333946" sldId="749"/>
            <ac:picMk id="10" creationId="{077E13EC-4E7E-D45C-BF36-4496682344E7}"/>
          </ac:picMkLst>
        </pc:picChg>
      </pc:sldChg>
      <pc:sldChg chg="addCm">
        <pc:chgData name="Vu Quynh Thu" userId="S::thuvq@vnpt-technology.vn::e141b9c9-4b15-4e50-abb1-2e0fb909ce04" providerId="AD" clId="Web-{A4A98523-4329-1B57-A08F-790432AA46C0}" dt="2022-08-16T02:05:37.251" v="178"/>
        <pc:sldMkLst>
          <pc:docMk/>
          <pc:sldMk cId="466136774" sldId="753"/>
        </pc:sldMkLst>
      </pc:sldChg>
      <pc:sldChg chg="addSp delSp modSp addCm">
        <pc:chgData name="Vu Quynh Thu" userId="S::thuvq@vnpt-technology.vn::e141b9c9-4b15-4e50-abb1-2e0fb909ce04" providerId="AD" clId="Web-{A4A98523-4329-1B57-A08F-790432AA46C0}" dt="2022-08-16T01:35:37.778" v="51"/>
        <pc:sldMkLst>
          <pc:docMk/>
          <pc:sldMk cId="438248105" sldId="756"/>
        </pc:sldMkLst>
        <pc:spChg chg="add del">
          <ac:chgData name="Vu Quynh Thu" userId="S::thuvq@vnpt-technology.vn::e141b9c9-4b15-4e50-abb1-2e0fb909ce04" providerId="AD" clId="Web-{A4A98523-4329-1B57-A08F-790432AA46C0}" dt="2022-08-16T01:34:15.071" v="38"/>
          <ac:spMkLst>
            <pc:docMk/>
            <pc:sldMk cId="438248105" sldId="756"/>
            <ac:spMk id="2" creationId="{741C7F79-0963-074F-7DA5-0C0D6E0E4A89}"/>
          </ac:spMkLst>
        </pc:spChg>
        <pc:spChg chg="add del">
          <ac:chgData name="Vu Quynh Thu" userId="S::thuvq@vnpt-technology.vn::e141b9c9-4b15-4e50-abb1-2e0fb909ce04" providerId="AD" clId="Web-{A4A98523-4329-1B57-A08F-790432AA46C0}" dt="2022-08-16T01:34:15.071" v="37"/>
          <ac:spMkLst>
            <pc:docMk/>
            <pc:sldMk cId="438248105" sldId="756"/>
            <ac:spMk id="4" creationId="{EBABB984-EA27-9F4B-578B-975DD72CDA80}"/>
          </ac:spMkLst>
        </pc:spChg>
        <pc:spChg chg="add del mod">
          <ac:chgData name="Vu Quynh Thu" userId="S::thuvq@vnpt-technology.vn::e141b9c9-4b15-4e50-abb1-2e0fb909ce04" providerId="AD" clId="Web-{A4A98523-4329-1B57-A08F-790432AA46C0}" dt="2022-08-16T01:34:15.071" v="39"/>
          <ac:spMkLst>
            <pc:docMk/>
            <pc:sldMk cId="438248105" sldId="756"/>
            <ac:spMk id="6" creationId="{7C774D08-9C1B-7F11-9AEF-1B5721416FBE}"/>
          </ac:spMkLst>
        </pc:spChg>
        <pc:spChg chg="add del">
          <ac:chgData name="Vu Quynh Thu" userId="S::thuvq@vnpt-technology.vn::e141b9c9-4b15-4e50-abb1-2e0fb909ce04" providerId="AD" clId="Web-{A4A98523-4329-1B57-A08F-790432AA46C0}" dt="2022-08-16T01:34:15.071" v="39"/>
          <ac:spMkLst>
            <pc:docMk/>
            <pc:sldMk cId="438248105" sldId="756"/>
            <ac:spMk id="7" creationId="{00000000-0000-0000-0000-000000000000}"/>
          </ac:spMkLst>
        </pc:spChg>
        <pc:spChg chg="add del mod">
          <ac:chgData name="Vu Quynh Thu" userId="S::thuvq@vnpt-technology.vn::e141b9c9-4b15-4e50-abb1-2e0fb909ce04" providerId="AD" clId="Web-{A4A98523-4329-1B57-A08F-790432AA46C0}" dt="2022-08-16T01:34:15.071" v="38"/>
          <ac:spMkLst>
            <pc:docMk/>
            <pc:sldMk cId="438248105" sldId="756"/>
            <ac:spMk id="10" creationId="{03F9C693-6280-12F4-919A-82269076FABB}"/>
          </ac:spMkLst>
        </pc:spChg>
        <pc:picChg chg="add del mod">
          <ac:chgData name="Vu Quynh Thu" userId="S::thuvq@vnpt-technology.vn::e141b9c9-4b15-4e50-abb1-2e0fb909ce04" providerId="AD" clId="Web-{A4A98523-4329-1B57-A08F-790432AA46C0}" dt="2022-08-16T01:34:06.071" v="32"/>
          <ac:picMkLst>
            <pc:docMk/>
            <pc:sldMk cId="438248105" sldId="756"/>
            <ac:picMk id="3" creationId="{C7445695-BDF2-6CAF-19C4-B136651F6CE4}"/>
          </ac:picMkLst>
        </pc:picChg>
        <pc:picChg chg="add del mod modCrop">
          <ac:chgData name="Vu Quynh Thu" userId="S::thuvq@vnpt-technology.vn::e141b9c9-4b15-4e50-abb1-2e0fb909ce04" providerId="AD" clId="Web-{A4A98523-4329-1B57-A08F-790432AA46C0}" dt="2022-08-16T01:34:15.071" v="40"/>
          <ac:picMkLst>
            <pc:docMk/>
            <pc:sldMk cId="438248105" sldId="756"/>
            <ac:picMk id="8" creationId="{00000000-0000-0000-0000-000000000000}"/>
          </ac:picMkLst>
        </pc:picChg>
        <pc:picChg chg="add del mod">
          <ac:chgData name="Vu Quynh Thu" userId="S::thuvq@vnpt-technology.vn::e141b9c9-4b15-4e50-abb1-2e0fb909ce04" providerId="AD" clId="Web-{A4A98523-4329-1B57-A08F-790432AA46C0}" dt="2022-08-16T01:34:52.838" v="50"/>
          <ac:picMkLst>
            <pc:docMk/>
            <pc:sldMk cId="438248105" sldId="756"/>
            <ac:picMk id="11" creationId="{D4099358-5757-E82B-1841-565CFE9695F2}"/>
          </ac:picMkLst>
        </pc:picChg>
      </pc:sldChg>
      <pc:sldChg chg="addSp delSp modSp">
        <pc:chgData name="Vu Quynh Thu" userId="S::thuvq@vnpt-technology.vn::e141b9c9-4b15-4e50-abb1-2e0fb909ce04" providerId="AD" clId="Web-{A4A98523-4329-1B57-A08F-790432AA46C0}" dt="2022-08-16T02:04:43.811" v="177" actId="1076"/>
        <pc:sldMkLst>
          <pc:docMk/>
          <pc:sldMk cId="237196068" sldId="758"/>
        </pc:sldMkLst>
        <pc:spChg chg="add mod">
          <ac:chgData name="Vu Quynh Thu" userId="S::thuvq@vnpt-technology.vn::e141b9c9-4b15-4e50-abb1-2e0fb909ce04" providerId="AD" clId="Web-{A4A98523-4329-1B57-A08F-790432AA46C0}" dt="2022-08-16T02:04:43.811" v="177" actId="1076"/>
          <ac:spMkLst>
            <pc:docMk/>
            <pc:sldMk cId="237196068" sldId="758"/>
            <ac:spMk id="7" creationId="{C702BEE2-08CA-0CFE-637B-8205CBA5676B}"/>
          </ac:spMkLst>
        </pc:spChg>
        <pc:picChg chg="del">
          <ac:chgData name="Vu Quynh Thu" userId="S::thuvq@vnpt-technology.vn::e141b9c9-4b15-4e50-abb1-2e0fb909ce04" providerId="AD" clId="Web-{A4A98523-4329-1B57-A08F-790432AA46C0}" dt="2022-08-16T02:02:25.697" v="133"/>
          <ac:picMkLst>
            <pc:docMk/>
            <pc:sldMk cId="237196068" sldId="758"/>
            <ac:picMk id="3" creationId="{1A04EA72-5F6D-143A-642D-3D18C1020928}"/>
          </ac:picMkLst>
        </pc:picChg>
        <pc:picChg chg="add mod">
          <ac:chgData name="Vu Quynh Thu" userId="S::thuvq@vnpt-technology.vn::e141b9c9-4b15-4e50-abb1-2e0fb909ce04" providerId="AD" clId="Web-{A4A98523-4329-1B57-A08F-790432AA46C0}" dt="2022-08-16T02:02:50.213" v="139" actId="1076"/>
          <ac:picMkLst>
            <pc:docMk/>
            <pc:sldMk cId="237196068" sldId="758"/>
            <ac:picMk id="4" creationId="{8AABE774-6D5B-8F60-6640-22F5F55308B5}"/>
          </ac:picMkLst>
        </pc:picChg>
        <pc:cxnChg chg="add del">
          <ac:chgData name="Vu Quynh Thu" userId="S::thuvq@vnpt-technology.vn::e141b9c9-4b15-4e50-abb1-2e0fb909ce04" providerId="AD" clId="Web-{A4A98523-4329-1B57-A08F-790432AA46C0}" dt="2022-08-16T02:03:02.979" v="141"/>
          <ac:cxnSpMkLst>
            <pc:docMk/>
            <pc:sldMk cId="237196068" sldId="758"/>
            <ac:cxnSpMk id="5" creationId="{115859C4-434F-E107-B10D-CFE5F0AE6CBF}"/>
          </ac:cxnSpMkLst>
        </pc:cxnChg>
        <pc:cxnChg chg="add mod">
          <ac:chgData name="Vu Quynh Thu" userId="S::thuvq@vnpt-technology.vn::e141b9c9-4b15-4e50-abb1-2e0fb909ce04" providerId="AD" clId="Web-{A4A98523-4329-1B57-A08F-790432AA46C0}" dt="2022-08-16T02:04:39.748" v="175" actId="1076"/>
          <ac:cxnSpMkLst>
            <pc:docMk/>
            <pc:sldMk cId="237196068" sldId="758"/>
            <ac:cxnSpMk id="6" creationId="{7ECF9A92-91ED-523D-3946-515DBCC54505}"/>
          </ac:cxnSpMkLst>
        </pc:cxnChg>
      </pc:sldChg>
      <pc:sldChg chg="addSp delSp modSp addCm">
        <pc:chgData name="Vu Quynh Thu" userId="S::thuvq@vnpt-technology.vn::e141b9c9-4b15-4e50-abb1-2e0fb909ce04" providerId="AD" clId="Web-{A4A98523-4329-1B57-A08F-790432AA46C0}" dt="2022-08-16T01:47:34.773" v="83"/>
        <pc:sldMkLst>
          <pc:docMk/>
          <pc:sldMk cId="4247731753" sldId="760"/>
        </pc:sldMkLst>
        <pc:picChg chg="add mod">
          <ac:chgData name="Vu Quynh Thu" userId="S::thuvq@vnpt-technology.vn::e141b9c9-4b15-4e50-abb1-2e0fb909ce04" providerId="AD" clId="Web-{A4A98523-4329-1B57-A08F-790432AA46C0}" dt="2022-08-16T01:46:41.052" v="82" actId="14100"/>
          <ac:picMkLst>
            <pc:docMk/>
            <pc:sldMk cId="4247731753" sldId="760"/>
            <ac:picMk id="3" creationId="{3C160090-EBC9-67C4-54F2-7692E0D48691}"/>
          </ac:picMkLst>
        </pc:picChg>
        <pc:picChg chg="del">
          <ac:chgData name="Vu Quynh Thu" userId="S::thuvq@vnpt-technology.vn::e141b9c9-4b15-4e50-abb1-2e0fb909ce04" providerId="AD" clId="Web-{A4A98523-4329-1B57-A08F-790432AA46C0}" dt="2022-08-16T01:46:28.036" v="78"/>
          <ac:picMkLst>
            <pc:docMk/>
            <pc:sldMk cId="4247731753" sldId="760"/>
            <ac:picMk id="10" creationId="{00000000-0000-0000-0000-000000000000}"/>
          </ac:picMkLst>
        </pc:picChg>
      </pc:sldChg>
      <pc:sldChg chg="add del">
        <pc:chgData name="Vu Quynh Thu" userId="S::thuvq@vnpt-technology.vn::e141b9c9-4b15-4e50-abb1-2e0fb909ce04" providerId="AD" clId="Web-{A4A98523-4329-1B57-A08F-790432AA46C0}" dt="2022-08-16T01:36:33.905" v="53"/>
        <pc:sldMkLst>
          <pc:docMk/>
          <pc:sldMk cId="1160263311" sldId="761"/>
        </pc:sldMkLst>
      </pc:sldChg>
    </pc:docChg>
  </pc:docChgLst>
  <pc:docChgLst>
    <pc:chgData name="Vu Quynh Thu" userId="S::thuvq@vnpt-technology.vn::e141b9c9-4b15-4e50-abb1-2e0fb909ce04" providerId="AD" clId="Web-{72450781-309B-636C-E353-E8C846BDCF09}"/>
    <pc:docChg chg="addSld delSld modSld modSection">
      <pc:chgData name="Vu Quynh Thu" userId="S::thuvq@vnpt-technology.vn::e141b9c9-4b15-4e50-abb1-2e0fb909ce04" providerId="AD" clId="Web-{72450781-309B-636C-E353-E8C846BDCF09}" dt="2022-08-12T10:25:09.754" v="588" actId="14100"/>
      <pc:docMkLst>
        <pc:docMk/>
      </pc:docMkLst>
      <pc:sldChg chg="addSp delSp modSp">
        <pc:chgData name="Vu Quynh Thu" userId="S::thuvq@vnpt-technology.vn::e141b9c9-4b15-4e50-abb1-2e0fb909ce04" providerId="AD" clId="Web-{72450781-309B-636C-E353-E8C846BDCF09}" dt="2022-08-12T07:18:09.552" v="274" actId="20577"/>
        <pc:sldMkLst>
          <pc:docMk/>
          <pc:sldMk cId="870198423" sldId="668"/>
        </pc:sldMkLst>
        <pc:spChg chg="add del mod">
          <ac:chgData name="Vu Quynh Thu" userId="S::thuvq@vnpt-technology.vn::e141b9c9-4b15-4e50-abb1-2e0fb909ce04" providerId="AD" clId="Web-{72450781-309B-636C-E353-E8C846BDCF09}" dt="2022-08-12T07:17:29.957" v="198"/>
          <ac:spMkLst>
            <pc:docMk/>
            <pc:sldMk cId="870198423" sldId="668"/>
            <ac:spMk id="1163" creationId="{25DD76F2-D6BE-D67E-D81C-8037958ED440}"/>
          </ac:spMkLst>
        </pc:spChg>
        <pc:spChg chg="add del mod">
          <ac:chgData name="Vu Quynh Thu" userId="S::thuvq@vnpt-technology.vn::e141b9c9-4b15-4e50-abb1-2e0fb909ce04" providerId="AD" clId="Web-{72450781-309B-636C-E353-E8C846BDCF09}" dt="2022-08-12T07:17:34.457" v="204"/>
          <ac:spMkLst>
            <pc:docMk/>
            <pc:sldMk cId="870198423" sldId="668"/>
            <ac:spMk id="1172" creationId="{A2502FEF-5227-6E6B-D4D3-881B031FC6CB}"/>
          </ac:spMkLst>
        </pc:spChg>
        <pc:graphicFrameChg chg="modGraphic">
          <ac:chgData name="Vu Quynh Thu" userId="S::thuvq@vnpt-technology.vn::e141b9c9-4b15-4e50-abb1-2e0fb909ce04" providerId="AD" clId="Web-{72450781-309B-636C-E353-E8C846BDCF09}" dt="2022-08-12T07:18:09.552" v="274" actId="20577"/>
          <ac:graphicFrameMkLst>
            <pc:docMk/>
            <pc:sldMk cId="870198423" sldId="668"/>
            <ac:graphicFrameMk id="6" creationId="{DFAE2D9C-C75B-EE37-727C-C0ABD5ED965D}"/>
          </ac:graphicFrameMkLst>
        </pc:graphicFrameChg>
        <pc:graphicFrameChg chg="add del mod">
          <ac:chgData name="Vu Quynh Thu" userId="S::thuvq@vnpt-technology.vn::e141b9c9-4b15-4e50-abb1-2e0fb909ce04" providerId="AD" clId="Web-{72450781-309B-636C-E353-E8C846BDCF09}" dt="2022-08-12T07:17:29.957" v="199"/>
          <ac:graphicFrameMkLst>
            <pc:docMk/>
            <pc:sldMk cId="870198423" sldId="668"/>
            <ac:graphicFrameMk id="1162" creationId="{5AFB38CE-CCBC-D5BC-8BAB-BD5D10DFCD5A}"/>
          </ac:graphicFrameMkLst>
        </pc:graphicFrameChg>
        <pc:graphicFrameChg chg="add del mod">
          <ac:chgData name="Vu Quynh Thu" userId="S::thuvq@vnpt-technology.vn::e141b9c9-4b15-4e50-abb1-2e0fb909ce04" providerId="AD" clId="Web-{72450781-309B-636C-E353-E8C846BDCF09}" dt="2022-08-12T07:17:34.457" v="205"/>
          <ac:graphicFrameMkLst>
            <pc:docMk/>
            <pc:sldMk cId="870198423" sldId="668"/>
            <ac:graphicFrameMk id="1171" creationId="{55B95974-5A98-14B3-F821-DDDE01C6D951}"/>
          </ac:graphicFrameMkLst>
        </pc:graphicFrameChg>
      </pc:sldChg>
      <pc:sldChg chg="addSp delSp modSp">
        <pc:chgData name="Vu Quynh Thu" userId="S::thuvq@vnpt-technology.vn::e141b9c9-4b15-4e50-abb1-2e0fb909ce04" providerId="AD" clId="Web-{72450781-309B-636C-E353-E8C846BDCF09}" dt="2022-08-12T09:24:52.877" v="392" actId="1076"/>
        <pc:sldMkLst>
          <pc:docMk/>
          <pc:sldMk cId="1053215542" sldId="689"/>
        </pc:sldMkLst>
        <pc:picChg chg="del">
          <ac:chgData name="Vu Quynh Thu" userId="S::thuvq@vnpt-technology.vn::e141b9c9-4b15-4e50-abb1-2e0fb909ce04" providerId="AD" clId="Web-{72450781-309B-636C-E353-E8C846BDCF09}" dt="2022-08-12T09:24:42.221" v="387"/>
          <ac:picMkLst>
            <pc:docMk/>
            <pc:sldMk cId="1053215542" sldId="689"/>
            <ac:picMk id="3" creationId="{00000000-0000-0000-0000-000000000000}"/>
          </ac:picMkLst>
        </pc:picChg>
        <pc:picChg chg="add mod">
          <ac:chgData name="Vu Quynh Thu" userId="S::thuvq@vnpt-technology.vn::e141b9c9-4b15-4e50-abb1-2e0fb909ce04" providerId="AD" clId="Web-{72450781-309B-636C-E353-E8C846BDCF09}" dt="2022-08-12T09:24:52.877" v="392" actId="1076"/>
          <ac:picMkLst>
            <pc:docMk/>
            <pc:sldMk cId="1053215542" sldId="689"/>
            <ac:picMk id="4" creationId="{FFA3672F-D1F0-5C7D-2A0B-43D077D971CC}"/>
          </ac:picMkLst>
        </pc:picChg>
      </pc:sldChg>
      <pc:sldChg chg="add del">
        <pc:chgData name="Vu Quynh Thu" userId="S::thuvq@vnpt-technology.vn::e141b9c9-4b15-4e50-abb1-2e0fb909ce04" providerId="AD" clId="Web-{72450781-309B-636C-E353-E8C846BDCF09}" dt="2022-08-12T08:35:27.914" v="370"/>
        <pc:sldMkLst>
          <pc:docMk/>
          <pc:sldMk cId="2326664516" sldId="690"/>
        </pc:sldMkLst>
      </pc:sldChg>
      <pc:sldChg chg="addSp delSp modSp add del">
        <pc:chgData name="Vu Quynh Thu" userId="S::thuvq@vnpt-technology.vn::e141b9c9-4b15-4e50-abb1-2e0fb909ce04" providerId="AD" clId="Web-{72450781-309B-636C-E353-E8C846BDCF09}" dt="2022-08-12T08:37:14.199" v="386" actId="14100"/>
        <pc:sldMkLst>
          <pc:docMk/>
          <pc:sldMk cId="3666835300" sldId="691"/>
        </pc:sldMkLst>
        <pc:picChg chg="del">
          <ac:chgData name="Vu Quynh Thu" userId="S::thuvq@vnpt-technology.vn::e141b9c9-4b15-4e50-abb1-2e0fb909ce04" providerId="AD" clId="Web-{72450781-309B-636C-E353-E8C846BDCF09}" dt="2022-08-12T08:35:36.430" v="372"/>
          <ac:picMkLst>
            <pc:docMk/>
            <pc:sldMk cId="3666835300" sldId="691"/>
            <ac:picMk id="3" creationId="{00000000-0000-0000-0000-000000000000}"/>
          </ac:picMkLst>
        </pc:picChg>
        <pc:picChg chg="del">
          <ac:chgData name="Vu Quynh Thu" userId="S::thuvq@vnpt-technology.vn::e141b9c9-4b15-4e50-abb1-2e0fb909ce04" providerId="AD" clId="Web-{72450781-309B-636C-E353-E8C846BDCF09}" dt="2022-08-12T08:35:36.430" v="374"/>
          <ac:picMkLst>
            <pc:docMk/>
            <pc:sldMk cId="3666835300" sldId="691"/>
            <ac:picMk id="4" creationId="{00000000-0000-0000-0000-000000000000}"/>
          </ac:picMkLst>
        </pc:picChg>
        <pc:picChg chg="add mod">
          <ac:chgData name="Vu Quynh Thu" userId="S::thuvq@vnpt-technology.vn::e141b9c9-4b15-4e50-abb1-2e0fb909ce04" providerId="AD" clId="Web-{72450781-309B-636C-E353-E8C846BDCF09}" dt="2022-08-12T08:36:57.855" v="381" actId="1076"/>
          <ac:picMkLst>
            <pc:docMk/>
            <pc:sldMk cId="3666835300" sldId="691"/>
            <ac:picMk id="5" creationId="{C0C2D22C-3766-3304-36B0-E2B18D8AEABC}"/>
          </ac:picMkLst>
        </pc:picChg>
        <pc:cxnChg chg="add mod">
          <ac:chgData name="Vu Quynh Thu" userId="S::thuvq@vnpt-technology.vn::e141b9c9-4b15-4e50-abb1-2e0fb909ce04" providerId="AD" clId="Web-{72450781-309B-636C-E353-E8C846BDCF09}" dt="2022-08-12T08:37:02.746" v="383" actId="1076"/>
          <ac:cxnSpMkLst>
            <pc:docMk/>
            <pc:sldMk cId="3666835300" sldId="691"/>
            <ac:cxnSpMk id="7" creationId="{E016CD52-4F9D-FC0E-C319-EA122D6DC04D}"/>
          </ac:cxnSpMkLst>
        </pc:cxnChg>
        <pc:cxnChg chg="del">
          <ac:chgData name="Vu Quynh Thu" userId="S::thuvq@vnpt-technology.vn::e141b9c9-4b15-4e50-abb1-2e0fb909ce04" providerId="AD" clId="Web-{72450781-309B-636C-E353-E8C846BDCF09}" dt="2022-08-12T08:35:36.430" v="371"/>
          <ac:cxnSpMkLst>
            <pc:docMk/>
            <pc:sldMk cId="3666835300" sldId="691"/>
            <ac:cxnSpMk id="8" creationId="{00000000-0000-0000-0000-000000000000}"/>
          </ac:cxnSpMkLst>
        </pc:cxnChg>
        <pc:cxnChg chg="add mod">
          <ac:chgData name="Vu Quynh Thu" userId="S::thuvq@vnpt-technology.vn::e141b9c9-4b15-4e50-abb1-2e0fb909ce04" providerId="AD" clId="Web-{72450781-309B-636C-E353-E8C846BDCF09}" dt="2022-08-12T08:37:14.199" v="386" actId="14100"/>
          <ac:cxnSpMkLst>
            <pc:docMk/>
            <pc:sldMk cId="3666835300" sldId="691"/>
            <ac:cxnSpMk id="9" creationId="{73FEA7A6-0F03-FE1B-09DD-B197EED5DC23}"/>
          </ac:cxnSpMkLst>
        </pc:cxnChg>
        <pc:cxnChg chg="del">
          <ac:chgData name="Vu Quynh Thu" userId="S::thuvq@vnpt-technology.vn::e141b9c9-4b15-4e50-abb1-2e0fb909ce04" providerId="AD" clId="Web-{72450781-309B-636C-E353-E8C846BDCF09}" dt="2022-08-12T08:35:36.430" v="373"/>
          <ac:cxnSpMkLst>
            <pc:docMk/>
            <pc:sldMk cId="3666835300" sldId="691"/>
            <ac:cxnSpMk id="11" creationId="{00000000-0000-0000-0000-000000000000}"/>
          </ac:cxnSpMkLst>
        </pc:cxnChg>
      </pc:sldChg>
      <pc:sldChg chg="addSp delSp modSp del">
        <pc:chgData name="Vu Quynh Thu" userId="S::thuvq@vnpt-technology.vn::e141b9c9-4b15-4e50-abb1-2e0fb909ce04" providerId="AD" clId="Web-{72450781-309B-636C-E353-E8C846BDCF09}" dt="2022-08-12T09:37:18.595" v="401"/>
        <pc:sldMkLst>
          <pc:docMk/>
          <pc:sldMk cId="3383678230" sldId="693"/>
        </pc:sldMkLst>
        <pc:picChg chg="add del mod">
          <ac:chgData name="Vu Quynh Thu" userId="S::thuvq@vnpt-technology.vn::e141b9c9-4b15-4e50-abb1-2e0fb909ce04" providerId="AD" clId="Web-{72450781-309B-636C-E353-E8C846BDCF09}" dt="2022-08-12T09:37:00.407" v="394"/>
          <ac:picMkLst>
            <pc:docMk/>
            <pc:sldMk cId="3383678230" sldId="693"/>
            <ac:picMk id="3" creationId="{01B81BB4-96B5-74F6-BCC8-20E096C27F96}"/>
          </ac:picMkLst>
        </pc:picChg>
      </pc:sldChg>
      <pc:sldChg chg="addSp delSp modSp">
        <pc:chgData name="Vu Quynh Thu" userId="S::thuvq@vnpt-technology.vn::e141b9c9-4b15-4e50-abb1-2e0fb909ce04" providerId="AD" clId="Web-{72450781-309B-636C-E353-E8C846BDCF09}" dt="2022-08-12T10:05:58.114" v="519"/>
        <pc:sldMkLst>
          <pc:docMk/>
          <pc:sldMk cId="2738974389" sldId="694"/>
        </pc:sldMkLst>
        <pc:picChg chg="add del mod ord">
          <ac:chgData name="Vu Quynh Thu" userId="S::thuvq@vnpt-technology.vn::e141b9c9-4b15-4e50-abb1-2e0fb909ce04" providerId="AD" clId="Web-{72450781-309B-636C-E353-E8C846BDCF09}" dt="2022-08-12T10:05:30.567" v="510"/>
          <ac:picMkLst>
            <pc:docMk/>
            <pc:sldMk cId="2738974389" sldId="694"/>
            <ac:picMk id="3" creationId="{45B251B7-0037-7776-74D6-36F12B26C9D0}"/>
          </ac:picMkLst>
        </pc:picChg>
        <pc:picChg chg="add mod ord">
          <ac:chgData name="Vu Quynh Thu" userId="S::thuvq@vnpt-technology.vn::e141b9c9-4b15-4e50-abb1-2e0fb909ce04" providerId="AD" clId="Web-{72450781-309B-636C-E353-E8C846BDCF09}" dt="2022-08-12T10:05:58.114" v="519"/>
          <ac:picMkLst>
            <pc:docMk/>
            <pc:sldMk cId="2738974389" sldId="694"/>
            <ac:picMk id="6" creationId="{8F17005D-9D0C-DDF2-6E7B-B39A6E7FC815}"/>
          </ac:picMkLst>
        </pc:picChg>
        <pc:picChg chg="del">
          <ac:chgData name="Vu Quynh Thu" userId="S::thuvq@vnpt-technology.vn::e141b9c9-4b15-4e50-abb1-2e0fb909ce04" providerId="AD" clId="Web-{72450781-309B-636C-E353-E8C846BDCF09}" dt="2022-08-12T09:40:11.864" v="413"/>
          <ac:picMkLst>
            <pc:docMk/>
            <pc:sldMk cId="2738974389" sldId="694"/>
            <ac:picMk id="8" creationId="{00000000-0000-0000-0000-000000000000}"/>
          </ac:picMkLst>
        </pc:picChg>
      </pc:sldChg>
      <pc:sldChg chg="addSp modSp">
        <pc:chgData name="Vu Quynh Thu" userId="S::thuvq@vnpt-technology.vn::e141b9c9-4b15-4e50-abb1-2e0fb909ce04" providerId="AD" clId="Web-{72450781-309B-636C-E353-E8C846BDCF09}" dt="2022-08-12T09:39:45.286" v="412" actId="1076"/>
        <pc:sldMkLst>
          <pc:docMk/>
          <pc:sldMk cId="1984206333" sldId="696"/>
        </pc:sldMkLst>
        <pc:picChg chg="mod modCrop">
          <ac:chgData name="Vu Quynh Thu" userId="S::thuvq@vnpt-technology.vn::e141b9c9-4b15-4e50-abb1-2e0fb909ce04" providerId="AD" clId="Web-{72450781-309B-636C-E353-E8C846BDCF09}" dt="2022-08-12T09:39:22.254" v="408"/>
          <ac:picMkLst>
            <pc:docMk/>
            <pc:sldMk cId="1984206333" sldId="696"/>
            <ac:picMk id="3" creationId="{00000000-0000-0000-0000-000000000000}"/>
          </ac:picMkLst>
        </pc:picChg>
        <pc:picChg chg="add mod">
          <ac:chgData name="Vu Quynh Thu" userId="S::thuvq@vnpt-technology.vn::e141b9c9-4b15-4e50-abb1-2e0fb909ce04" providerId="AD" clId="Web-{72450781-309B-636C-E353-E8C846BDCF09}" dt="2022-08-12T09:39:45.286" v="412" actId="1076"/>
          <ac:picMkLst>
            <pc:docMk/>
            <pc:sldMk cId="1984206333" sldId="696"/>
            <ac:picMk id="4" creationId="{26F2A420-871F-9FC5-DE5D-2B0037AB2E11}"/>
          </ac:picMkLst>
        </pc:picChg>
        <pc:picChg chg="add mod">
          <ac:chgData name="Vu Quynh Thu" userId="S::thuvq@vnpt-technology.vn::e141b9c9-4b15-4e50-abb1-2e0fb909ce04" providerId="AD" clId="Web-{72450781-309B-636C-E353-E8C846BDCF09}" dt="2022-08-12T09:39:38.067" v="411" actId="14100"/>
          <ac:picMkLst>
            <pc:docMk/>
            <pc:sldMk cId="1984206333" sldId="696"/>
            <ac:picMk id="5" creationId="{F60B9B64-EAF1-5F17-ABE4-DA7216FCDC07}"/>
          </ac:picMkLst>
        </pc:picChg>
      </pc:sldChg>
      <pc:sldChg chg="addSp delSp modSp">
        <pc:chgData name="Vu Quynh Thu" userId="S::thuvq@vnpt-technology.vn::e141b9c9-4b15-4e50-abb1-2e0fb909ce04" providerId="AD" clId="Web-{72450781-309B-636C-E353-E8C846BDCF09}" dt="2022-08-12T10:06:20.927" v="523"/>
        <pc:sldMkLst>
          <pc:docMk/>
          <pc:sldMk cId="1955993538" sldId="702"/>
        </pc:sldMkLst>
        <pc:picChg chg="del">
          <ac:chgData name="Vu Quynh Thu" userId="S::thuvq@vnpt-technology.vn::e141b9c9-4b15-4e50-abb1-2e0fb909ce04" providerId="AD" clId="Web-{72450781-309B-636C-E353-E8C846BDCF09}" dt="2022-08-12T09:45:15.808" v="419"/>
          <ac:picMkLst>
            <pc:docMk/>
            <pc:sldMk cId="1955993538" sldId="702"/>
            <ac:picMk id="3" creationId="{00000000-0000-0000-0000-000000000000}"/>
          </ac:picMkLst>
        </pc:picChg>
        <pc:picChg chg="add mod ord modCrop">
          <ac:chgData name="Vu Quynh Thu" userId="S::thuvq@vnpt-technology.vn::e141b9c9-4b15-4e50-abb1-2e0fb909ce04" providerId="AD" clId="Web-{72450781-309B-636C-E353-E8C846BDCF09}" dt="2022-08-12T10:06:17.708" v="521"/>
          <ac:picMkLst>
            <pc:docMk/>
            <pc:sldMk cId="1955993538" sldId="702"/>
            <ac:picMk id="4" creationId="{22FCB4C9-CDB9-5255-EF0B-31EE7A2AC520}"/>
          </ac:picMkLst>
        </pc:picChg>
        <pc:picChg chg="add ord">
          <ac:chgData name="Vu Quynh Thu" userId="S::thuvq@vnpt-technology.vn::e141b9c9-4b15-4e50-abb1-2e0fb909ce04" providerId="AD" clId="Web-{72450781-309B-636C-E353-E8C846BDCF09}" dt="2022-08-12T10:06:20.927" v="523"/>
          <ac:picMkLst>
            <pc:docMk/>
            <pc:sldMk cId="1955993538" sldId="702"/>
            <ac:picMk id="6" creationId="{3394036C-ECEF-4439-E05E-12BABAD07B16}"/>
          </ac:picMkLst>
        </pc:picChg>
      </pc:sldChg>
      <pc:sldChg chg="del">
        <pc:chgData name="Vu Quynh Thu" userId="S::thuvq@vnpt-technology.vn::e141b9c9-4b15-4e50-abb1-2e0fb909ce04" providerId="AD" clId="Web-{72450781-309B-636C-E353-E8C846BDCF09}" dt="2022-08-12T09:45:50.934" v="428"/>
        <pc:sldMkLst>
          <pc:docMk/>
          <pc:sldMk cId="2761095868" sldId="703"/>
        </pc:sldMkLst>
      </pc:sldChg>
      <pc:sldChg chg="modSp">
        <pc:chgData name="Vu Quynh Thu" userId="S::thuvq@vnpt-technology.vn::e141b9c9-4b15-4e50-abb1-2e0fb909ce04" providerId="AD" clId="Web-{72450781-309B-636C-E353-E8C846BDCF09}" dt="2022-08-12T09:50:20.517" v="467" actId="20577"/>
        <pc:sldMkLst>
          <pc:docMk/>
          <pc:sldMk cId="1279939534" sldId="704"/>
        </pc:sldMkLst>
        <pc:spChg chg="mod">
          <ac:chgData name="Vu Quynh Thu" userId="S::thuvq@vnpt-technology.vn::e141b9c9-4b15-4e50-abb1-2e0fb909ce04" providerId="AD" clId="Web-{72450781-309B-636C-E353-E8C846BDCF09}" dt="2022-08-12T09:50:20.517" v="467" actId="20577"/>
          <ac:spMkLst>
            <pc:docMk/>
            <pc:sldMk cId="1279939534" sldId="704"/>
            <ac:spMk id="3" creationId="{00000000-0000-0000-0000-000000000000}"/>
          </ac:spMkLst>
        </pc:spChg>
      </pc:sldChg>
      <pc:sldChg chg="addSp delSp modSp add del">
        <pc:chgData name="Vu Quynh Thu" userId="S::thuvq@vnpt-technology.vn::e141b9c9-4b15-4e50-abb1-2e0fb909ce04" providerId="AD" clId="Web-{72450781-309B-636C-E353-E8C846BDCF09}" dt="2022-08-12T10:07:19.272" v="534" actId="1076"/>
        <pc:sldMkLst>
          <pc:docMk/>
          <pc:sldMk cId="1007760010" sldId="706"/>
        </pc:sldMkLst>
        <pc:picChg chg="add mod ord modCrop">
          <ac:chgData name="Vu Quynh Thu" userId="S::thuvq@vnpt-technology.vn::e141b9c9-4b15-4e50-abb1-2e0fb909ce04" providerId="AD" clId="Web-{72450781-309B-636C-E353-E8C846BDCF09}" dt="2022-08-12T10:07:10.256" v="530" actId="1076"/>
          <ac:picMkLst>
            <pc:docMk/>
            <pc:sldMk cId="1007760010" sldId="706"/>
            <ac:picMk id="3" creationId="{F5CF2C45-0AD5-D8A4-EA39-84E500620814}"/>
          </ac:picMkLst>
        </pc:picChg>
        <pc:picChg chg="add mod">
          <ac:chgData name="Vu Quynh Thu" userId="S::thuvq@vnpt-technology.vn::e141b9c9-4b15-4e50-abb1-2e0fb909ce04" providerId="AD" clId="Web-{72450781-309B-636C-E353-E8C846BDCF09}" dt="2022-08-12T10:07:14.100" v="532" actId="1076"/>
          <ac:picMkLst>
            <pc:docMk/>
            <pc:sldMk cId="1007760010" sldId="706"/>
            <ac:picMk id="6" creationId="{B5D5EE9A-B3E4-BDEC-9F29-CA466F830EE7}"/>
          </ac:picMkLst>
        </pc:picChg>
        <pc:picChg chg="del">
          <ac:chgData name="Vu Quynh Thu" userId="S::thuvq@vnpt-technology.vn::e141b9c9-4b15-4e50-abb1-2e0fb909ce04" providerId="AD" clId="Web-{72450781-309B-636C-E353-E8C846BDCF09}" dt="2022-08-12T09:48:08.655" v="441"/>
          <ac:picMkLst>
            <pc:docMk/>
            <pc:sldMk cId="1007760010" sldId="706"/>
            <ac:picMk id="8" creationId="{00000000-0000-0000-0000-000000000000}"/>
          </ac:picMkLst>
        </pc:picChg>
        <pc:picChg chg="del">
          <ac:chgData name="Vu Quynh Thu" userId="S::thuvq@vnpt-technology.vn::e141b9c9-4b15-4e50-abb1-2e0fb909ce04" providerId="AD" clId="Web-{72450781-309B-636C-E353-E8C846BDCF09}" dt="2022-08-12T09:48:06.421" v="440"/>
          <ac:picMkLst>
            <pc:docMk/>
            <pc:sldMk cId="1007760010" sldId="706"/>
            <ac:picMk id="9" creationId="{00000000-0000-0000-0000-000000000000}"/>
          </ac:picMkLst>
        </pc:picChg>
        <pc:cxnChg chg="add mod">
          <ac:chgData name="Vu Quynh Thu" userId="S::thuvq@vnpt-technology.vn::e141b9c9-4b15-4e50-abb1-2e0fb909ce04" providerId="AD" clId="Web-{72450781-309B-636C-E353-E8C846BDCF09}" dt="2022-08-12T10:07:19.272" v="534" actId="1076"/>
          <ac:cxnSpMkLst>
            <pc:docMk/>
            <pc:sldMk cId="1007760010" sldId="706"/>
            <ac:cxnSpMk id="7" creationId="{5935CFD6-A2F1-A134-D846-06E391A708BC}"/>
          </ac:cxnSpMkLst>
        </pc:cxnChg>
        <pc:cxnChg chg="del mod">
          <ac:chgData name="Vu Quynh Thu" userId="S::thuvq@vnpt-technology.vn::e141b9c9-4b15-4e50-abb1-2e0fb909ce04" providerId="AD" clId="Web-{72450781-309B-636C-E353-E8C846BDCF09}" dt="2022-08-12T10:07:12.069" v="531"/>
          <ac:cxnSpMkLst>
            <pc:docMk/>
            <pc:sldMk cId="1007760010" sldId="706"/>
            <ac:cxnSpMk id="11" creationId="{00000000-0000-0000-0000-000000000000}"/>
          </ac:cxnSpMkLst>
        </pc:cxnChg>
        <pc:cxnChg chg="mod">
          <ac:chgData name="Vu Quynh Thu" userId="S::thuvq@vnpt-technology.vn::e141b9c9-4b15-4e50-abb1-2e0fb909ce04" providerId="AD" clId="Web-{72450781-309B-636C-E353-E8C846BDCF09}" dt="2022-08-12T09:48:54.515" v="450" actId="1076"/>
          <ac:cxnSpMkLst>
            <pc:docMk/>
            <pc:sldMk cId="1007760010" sldId="706"/>
            <ac:cxnSpMk id="13" creationId="{00000000-0000-0000-0000-000000000000}"/>
          </ac:cxnSpMkLst>
        </pc:cxnChg>
      </pc:sldChg>
      <pc:sldChg chg="addSp delSp modSp del">
        <pc:chgData name="Vu Quynh Thu" userId="S::thuvq@vnpt-technology.vn::e141b9c9-4b15-4e50-abb1-2e0fb909ce04" providerId="AD" clId="Web-{72450781-309B-636C-E353-E8C846BDCF09}" dt="2022-08-12T09:49:49.563" v="463"/>
        <pc:sldMkLst>
          <pc:docMk/>
          <pc:sldMk cId="3717440639" sldId="707"/>
        </pc:sldMkLst>
        <pc:picChg chg="add mod ord">
          <ac:chgData name="Vu Quynh Thu" userId="S::thuvq@vnpt-technology.vn::e141b9c9-4b15-4e50-abb1-2e0fb909ce04" providerId="AD" clId="Web-{72450781-309B-636C-E353-E8C846BDCF09}" dt="2022-08-12T09:49:13.375" v="454" actId="1076"/>
          <ac:picMkLst>
            <pc:docMk/>
            <pc:sldMk cId="3717440639" sldId="707"/>
            <ac:picMk id="5" creationId="{1A1AE583-AF39-08C1-9FFF-FC74ACA25789}"/>
          </ac:picMkLst>
        </pc:picChg>
        <pc:picChg chg="del">
          <ac:chgData name="Vu Quynh Thu" userId="S::thuvq@vnpt-technology.vn::e141b9c9-4b15-4e50-abb1-2e0fb909ce04" providerId="AD" clId="Web-{72450781-309B-636C-E353-E8C846BDCF09}" dt="2022-08-12T09:49:00.078" v="451"/>
          <ac:picMkLst>
            <pc:docMk/>
            <pc:sldMk cId="3717440639" sldId="707"/>
            <ac:picMk id="10" creationId="{00000000-0000-0000-0000-000000000000}"/>
          </ac:picMkLst>
        </pc:picChg>
      </pc:sldChg>
      <pc:sldChg chg="addSp delSp modSp">
        <pc:chgData name="Vu Quynh Thu" userId="S::thuvq@vnpt-technology.vn::e141b9c9-4b15-4e50-abb1-2e0fb909ce04" providerId="AD" clId="Web-{72450781-309B-636C-E353-E8C846BDCF09}" dt="2022-08-12T10:08:03.804" v="543"/>
        <pc:sldMkLst>
          <pc:docMk/>
          <pc:sldMk cId="1766734707" sldId="708"/>
        </pc:sldMkLst>
        <pc:picChg chg="ord">
          <ac:chgData name="Vu Quynh Thu" userId="S::thuvq@vnpt-technology.vn::e141b9c9-4b15-4e50-abb1-2e0fb909ce04" providerId="AD" clId="Web-{72450781-309B-636C-E353-E8C846BDCF09}" dt="2022-08-12T10:08:00.179" v="542"/>
          <ac:picMkLst>
            <pc:docMk/>
            <pc:sldMk cId="1766734707" sldId="708"/>
            <ac:picMk id="4" creationId="{25288325-F07D-D974-F5DB-A7498741F4C6}"/>
          </ac:picMkLst>
        </pc:picChg>
        <pc:picChg chg="add mod ord modCrop">
          <ac:chgData name="Vu Quynh Thu" userId="S::thuvq@vnpt-technology.vn::e141b9c9-4b15-4e50-abb1-2e0fb909ce04" providerId="AD" clId="Web-{72450781-309B-636C-E353-E8C846BDCF09}" dt="2022-08-12T10:07:42.663" v="536"/>
          <ac:picMkLst>
            <pc:docMk/>
            <pc:sldMk cId="1766734707" sldId="708"/>
            <ac:picMk id="5" creationId="{1A2C07A4-1A8B-CF45-7B35-6B59D8FFD9BA}"/>
          </ac:picMkLst>
        </pc:picChg>
        <pc:picChg chg="add mod ord">
          <ac:chgData name="Vu Quynh Thu" userId="S::thuvq@vnpt-technology.vn::e141b9c9-4b15-4e50-abb1-2e0fb909ce04" providerId="AD" clId="Web-{72450781-309B-636C-E353-E8C846BDCF09}" dt="2022-08-12T10:08:03.804" v="543"/>
          <ac:picMkLst>
            <pc:docMk/>
            <pc:sldMk cId="1766734707" sldId="708"/>
            <ac:picMk id="8" creationId="{B426E2DE-653B-A5F5-635D-C7FF0761338B}"/>
          </ac:picMkLst>
        </pc:picChg>
        <pc:picChg chg="del">
          <ac:chgData name="Vu Quynh Thu" userId="S::thuvq@vnpt-technology.vn::e141b9c9-4b15-4e50-abb1-2e0fb909ce04" providerId="AD" clId="Web-{72450781-309B-636C-E353-E8C846BDCF09}" dt="2022-08-12T09:49:25.438" v="455"/>
          <ac:picMkLst>
            <pc:docMk/>
            <pc:sldMk cId="1766734707" sldId="708"/>
            <ac:picMk id="10" creationId="{00000000-0000-0000-0000-000000000000}"/>
          </ac:picMkLst>
        </pc:picChg>
        <pc:cxnChg chg="add del">
          <ac:chgData name="Vu Quynh Thu" userId="S::thuvq@vnpt-technology.vn::e141b9c9-4b15-4e50-abb1-2e0fb909ce04" providerId="AD" clId="Web-{72450781-309B-636C-E353-E8C846BDCF09}" dt="2022-08-12T10:07:46.475" v="538"/>
          <ac:cxnSpMkLst>
            <pc:docMk/>
            <pc:sldMk cId="1766734707" sldId="708"/>
            <ac:cxnSpMk id="6" creationId="{5935CFD6-A2F1-A134-D846-06E391A708BC}"/>
          </ac:cxnSpMkLst>
        </pc:cxnChg>
        <pc:cxnChg chg="mod">
          <ac:chgData name="Vu Quynh Thu" userId="S::thuvq@vnpt-technology.vn::e141b9c9-4b15-4e50-abb1-2e0fb909ce04" providerId="AD" clId="Web-{72450781-309B-636C-E353-E8C846BDCF09}" dt="2022-08-12T09:49:44.782" v="462" actId="14100"/>
          <ac:cxnSpMkLst>
            <pc:docMk/>
            <pc:sldMk cId="1766734707" sldId="708"/>
            <ac:cxnSpMk id="12" creationId="{00000000-0000-0000-0000-000000000000}"/>
          </ac:cxnSpMkLst>
        </pc:cxnChg>
        <pc:cxnChg chg="ord">
          <ac:chgData name="Vu Quynh Thu" userId="S::thuvq@vnpt-technology.vn::e141b9c9-4b15-4e50-abb1-2e0fb909ce04" providerId="AD" clId="Web-{72450781-309B-636C-E353-E8C846BDCF09}" dt="2022-08-12T10:07:59.163" v="541"/>
          <ac:cxnSpMkLst>
            <pc:docMk/>
            <pc:sldMk cId="1766734707" sldId="708"/>
            <ac:cxnSpMk id="13" creationId="{00000000-0000-0000-0000-000000000000}"/>
          </ac:cxnSpMkLst>
        </pc:cxnChg>
      </pc:sldChg>
      <pc:sldChg chg="addSp delSp modSp">
        <pc:chgData name="Vu Quynh Thu" userId="S::thuvq@vnpt-technology.vn::e141b9c9-4b15-4e50-abb1-2e0fb909ce04" providerId="AD" clId="Web-{72450781-309B-636C-E353-E8C846BDCF09}" dt="2022-08-12T07:34:31.540" v="278" actId="14100"/>
        <pc:sldMkLst>
          <pc:docMk/>
          <pc:sldMk cId="486721740" sldId="712"/>
        </pc:sldMkLst>
        <pc:picChg chg="add mod">
          <ac:chgData name="Vu Quynh Thu" userId="S::thuvq@vnpt-technology.vn::e141b9c9-4b15-4e50-abb1-2e0fb909ce04" providerId="AD" clId="Web-{72450781-309B-636C-E353-E8C846BDCF09}" dt="2022-08-12T07:34:31.540" v="278" actId="14100"/>
          <ac:picMkLst>
            <pc:docMk/>
            <pc:sldMk cId="486721740" sldId="712"/>
            <ac:picMk id="3" creationId="{84DE0442-362C-9C9E-CBB0-D63D1A905EC3}"/>
          </ac:picMkLst>
        </pc:picChg>
        <pc:picChg chg="del">
          <ac:chgData name="Vu Quynh Thu" userId="S::thuvq@vnpt-technology.vn::e141b9c9-4b15-4e50-abb1-2e0fb909ce04" providerId="AD" clId="Web-{72450781-309B-636C-E353-E8C846BDCF09}" dt="2022-08-12T07:34:02.867" v="275"/>
          <ac:picMkLst>
            <pc:docMk/>
            <pc:sldMk cId="486721740" sldId="712"/>
            <ac:picMk id="10" creationId="{00000000-0000-0000-0000-000000000000}"/>
          </ac:picMkLst>
        </pc:picChg>
      </pc:sldChg>
      <pc:sldChg chg="addSp delSp modSp">
        <pc:chgData name="Vu Quynh Thu" userId="S::thuvq@vnpt-technology.vn::e141b9c9-4b15-4e50-abb1-2e0fb909ce04" providerId="AD" clId="Web-{72450781-309B-636C-E353-E8C846BDCF09}" dt="2022-08-12T08:33:40.177" v="355" actId="1076"/>
        <pc:sldMkLst>
          <pc:docMk/>
          <pc:sldMk cId="3069212403" sldId="715"/>
        </pc:sldMkLst>
        <pc:picChg chg="add mod">
          <ac:chgData name="Vu Quynh Thu" userId="S::thuvq@vnpt-technology.vn::e141b9c9-4b15-4e50-abb1-2e0fb909ce04" providerId="AD" clId="Web-{72450781-309B-636C-E353-E8C846BDCF09}" dt="2022-08-12T08:33:40.177" v="355" actId="1076"/>
          <ac:picMkLst>
            <pc:docMk/>
            <pc:sldMk cId="3069212403" sldId="715"/>
            <ac:picMk id="3" creationId="{15958BB6-E38B-639A-47DF-194293E8E6C7}"/>
          </ac:picMkLst>
        </pc:picChg>
        <pc:picChg chg="del">
          <ac:chgData name="Vu Quynh Thu" userId="S::thuvq@vnpt-technology.vn::e141b9c9-4b15-4e50-abb1-2e0fb909ce04" providerId="AD" clId="Web-{72450781-309B-636C-E353-E8C846BDCF09}" dt="2022-08-12T08:32:19.643" v="351"/>
          <ac:picMkLst>
            <pc:docMk/>
            <pc:sldMk cId="3069212403" sldId="715"/>
            <ac:picMk id="6" creationId="{00000000-0000-0000-0000-000000000000}"/>
          </ac:picMkLst>
        </pc:picChg>
      </pc:sldChg>
      <pc:sldChg chg="addSp delSp modSp">
        <pc:chgData name="Vu Quynh Thu" userId="S::thuvq@vnpt-technology.vn::e141b9c9-4b15-4e50-abb1-2e0fb909ce04" providerId="AD" clId="Web-{72450781-309B-636C-E353-E8C846BDCF09}" dt="2022-08-12T10:05:41.067" v="514"/>
        <pc:sldMkLst>
          <pc:docMk/>
          <pc:sldMk cId="741838196" sldId="740"/>
        </pc:sldMkLst>
        <pc:picChg chg="add mod modCrop">
          <ac:chgData name="Vu Quynh Thu" userId="S::thuvq@vnpt-technology.vn::e141b9c9-4b15-4e50-abb1-2e0fb909ce04" providerId="AD" clId="Web-{72450781-309B-636C-E353-E8C846BDCF09}" dt="2022-08-12T10:05:12.769" v="506"/>
          <ac:picMkLst>
            <pc:docMk/>
            <pc:sldMk cId="741838196" sldId="740"/>
            <ac:picMk id="3" creationId="{B04E4A24-8696-2CC0-8E39-2CBC8E214B13}"/>
          </ac:picMkLst>
        </pc:picChg>
        <pc:picChg chg="add mod">
          <ac:chgData name="Vu Quynh Thu" userId="S::thuvq@vnpt-technology.vn::e141b9c9-4b15-4e50-abb1-2e0fb909ce04" providerId="AD" clId="Web-{72450781-309B-636C-E353-E8C846BDCF09}" dt="2022-08-12T10:05:24.598" v="509" actId="14100"/>
          <ac:picMkLst>
            <pc:docMk/>
            <pc:sldMk cId="741838196" sldId="740"/>
            <ac:picMk id="4" creationId="{677F32A9-D812-DBCA-8BD2-3A43A2DE5343}"/>
          </ac:picMkLst>
        </pc:picChg>
        <pc:picChg chg="add del mod">
          <ac:chgData name="Vu Quynh Thu" userId="S::thuvq@vnpt-technology.vn::e141b9c9-4b15-4e50-abb1-2e0fb909ce04" providerId="AD" clId="Web-{72450781-309B-636C-E353-E8C846BDCF09}" dt="2022-08-12T10:05:41.067" v="514"/>
          <ac:picMkLst>
            <pc:docMk/>
            <pc:sldMk cId="741838196" sldId="740"/>
            <ac:picMk id="5" creationId="{C99D3198-3ACB-850B-B3E3-D9C4E323930F}"/>
          </ac:picMkLst>
        </pc:picChg>
      </pc:sldChg>
      <pc:sldChg chg="addSp delSp modSp">
        <pc:chgData name="Vu Quynh Thu" userId="S::thuvq@vnpt-technology.vn::e141b9c9-4b15-4e50-abb1-2e0fb909ce04" providerId="AD" clId="Web-{72450781-309B-636C-E353-E8C846BDCF09}" dt="2022-08-12T07:46:52.614" v="345"/>
        <pc:sldMkLst>
          <pc:docMk/>
          <pc:sldMk cId="2742452552" sldId="744"/>
        </pc:sldMkLst>
        <pc:spChg chg="del">
          <ac:chgData name="Vu Quynh Thu" userId="S::thuvq@vnpt-technology.vn::e141b9c9-4b15-4e50-abb1-2e0fb909ce04" providerId="AD" clId="Web-{72450781-309B-636C-E353-E8C846BDCF09}" dt="2022-08-12T07:40:54.788" v="339"/>
          <ac:spMkLst>
            <pc:docMk/>
            <pc:sldMk cId="2742452552" sldId="744"/>
            <ac:spMk id="4" creationId="{43E7679C-F745-57E4-19B2-9443FD339929}"/>
          </ac:spMkLst>
        </pc:spChg>
        <pc:spChg chg="add del mod">
          <ac:chgData name="Vu Quynh Thu" userId="S::thuvq@vnpt-technology.vn::e141b9c9-4b15-4e50-abb1-2e0fb909ce04" providerId="AD" clId="Web-{72450781-309B-636C-E353-E8C846BDCF09}" dt="2022-08-12T07:41:17.930" v="342"/>
          <ac:spMkLst>
            <pc:docMk/>
            <pc:sldMk cId="2742452552" sldId="744"/>
            <ac:spMk id="7" creationId="{2E42D951-F105-1B3C-B557-A998B6B15180}"/>
          </ac:spMkLst>
        </pc:spChg>
        <pc:spChg chg="add del mod">
          <ac:chgData name="Vu Quynh Thu" userId="S::thuvq@vnpt-technology.vn::e141b9c9-4b15-4e50-abb1-2e0fb909ce04" providerId="AD" clId="Web-{72450781-309B-636C-E353-E8C846BDCF09}" dt="2022-08-12T07:46:52.614" v="345"/>
          <ac:spMkLst>
            <pc:docMk/>
            <pc:sldMk cId="2742452552" sldId="744"/>
            <ac:spMk id="9" creationId="{5DEB86E0-391C-6819-D98A-AF565E1DAECA}"/>
          </ac:spMkLst>
        </pc:spChg>
        <pc:picChg chg="add del mod ord">
          <ac:chgData name="Vu Quynh Thu" userId="S::thuvq@vnpt-technology.vn::e141b9c9-4b15-4e50-abb1-2e0fb909ce04" providerId="AD" clId="Web-{72450781-309B-636C-E353-E8C846BDCF09}" dt="2022-08-12T07:46:51.239" v="344"/>
          <ac:picMkLst>
            <pc:docMk/>
            <pc:sldMk cId="2742452552" sldId="744"/>
            <ac:picMk id="5" creationId="{C67E61C7-EC4B-A8A6-FD9F-054B50F07EE1}"/>
          </ac:picMkLst>
        </pc:picChg>
        <pc:picChg chg="add mod ord">
          <ac:chgData name="Vu Quynh Thu" userId="S::thuvq@vnpt-technology.vn::e141b9c9-4b15-4e50-abb1-2e0fb909ce04" providerId="AD" clId="Web-{72450781-309B-636C-E353-E8C846BDCF09}" dt="2022-08-12T07:46:52.614" v="345"/>
          <ac:picMkLst>
            <pc:docMk/>
            <pc:sldMk cId="2742452552" sldId="744"/>
            <ac:picMk id="10" creationId="{39915DB9-3BB2-EE34-D439-1B0CDB55C78A}"/>
          </ac:picMkLst>
        </pc:picChg>
      </pc:sldChg>
      <pc:sldChg chg="addSp delSp modSp">
        <pc:chgData name="Vu Quynh Thu" userId="S::thuvq@vnpt-technology.vn::e141b9c9-4b15-4e50-abb1-2e0fb909ce04" providerId="AD" clId="Web-{72450781-309B-636C-E353-E8C846BDCF09}" dt="2022-08-12T07:48:16.492" v="350" actId="1076"/>
        <pc:sldMkLst>
          <pc:docMk/>
          <pc:sldMk cId="1604056632" sldId="745"/>
        </pc:sldMkLst>
        <pc:spChg chg="del">
          <ac:chgData name="Vu Quynh Thu" userId="S::thuvq@vnpt-technology.vn::e141b9c9-4b15-4e50-abb1-2e0fb909ce04" providerId="AD" clId="Web-{72450781-309B-636C-E353-E8C846BDCF09}" dt="2022-08-12T07:47:08.989" v="346"/>
          <ac:spMkLst>
            <pc:docMk/>
            <pc:sldMk cId="1604056632" sldId="745"/>
            <ac:spMk id="4" creationId="{43E7679C-F745-57E4-19B2-9443FD339929}"/>
          </ac:spMkLst>
        </pc:spChg>
        <pc:picChg chg="add mod">
          <ac:chgData name="Vu Quynh Thu" userId="S::thuvq@vnpt-technology.vn::e141b9c9-4b15-4e50-abb1-2e0fb909ce04" providerId="AD" clId="Web-{72450781-309B-636C-E353-E8C846BDCF09}" dt="2022-08-12T07:48:16.492" v="350" actId="1076"/>
          <ac:picMkLst>
            <pc:docMk/>
            <pc:sldMk cId="1604056632" sldId="745"/>
            <ac:picMk id="5" creationId="{98734F69-6835-278C-5DF0-0F9DD9661AA6}"/>
          </ac:picMkLst>
        </pc:picChg>
      </pc:sldChg>
      <pc:sldChg chg="addSp delSp modSp">
        <pc:chgData name="Vu Quynh Thu" userId="S::thuvq@vnpt-technology.vn::e141b9c9-4b15-4e50-abb1-2e0fb909ce04" providerId="AD" clId="Web-{72450781-309B-636C-E353-E8C846BDCF09}" dt="2022-08-12T07:39:24.129" v="338" actId="1076"/>
        <pc:sldMkLst>
          <pc:docMk/>
          <pc:sldMk cId="3149368611" sldId="746"/>
        </pc:sldMkLst>
        <pc:spChg chg="del">
          <ac:chgData name="Vu Quynh Thu" userId="S::thuvq@vnpt-technology.vn::e141b9c9-4b15-4e50-abb1-2e0fb909ce04" providerId="AD" clId="Web-{72450781-309B-636C-E353-E8C846BDCF09}" dt="2022-08-12T07:36:43.264" v="279"/>
          <ac:spMkLst>
            <pc:docMk/>
            <pc:sldMk cId="3149368611" sldId="746"/>
            <ac:spMk id="4" creationId="{8EB50A87-CA66-D24D-3E32-C5F35D3F20EB}"/>
          </ac:spMkLst>
        </pc:spChg>
        <pc:spChg chg="add mod">
          <ac:chgData name="Vu Quynh Thu" userId="S::thuvq@vnpt-technology.vn::e141b9c9-4b15-4e50-abb1-2e0fb909ce04" providerId="AD" clId="Web-{72450781-309B-636C-E353-E8C846BDCF09}" dt="2022-08-12T07:37:55.266" v="332" actId="20577"/>
          <ac:spMkLst>
            <pc:docMk/>
            <pc:sldMk cId="3149368611" sldId="746"/>
            <ac:spMk id="7" creationId="{420937D0-F4B8-815F-92BE-0CBCB09D678C}"/>
          </ac:spMkLst>
        </pc:spChg>
        <pc:spChg chg="add del">
          <ac:chgData name="Vu Quynh Thu" userId="S::thuvq@vnpt-technology.vn::e141b9c9-4b15-4e50-abb1-2e0fb909ce04" providerId="AD" clId="Web-{72450781-309B-636C-E353-E8C846BDCF09}" dt="2022-08-12T07:37:25.484" v="286"/>
          <ac:spMkLst>
            <pc:docMk/>
            <pc:sldMk cId="3149368611" sldId="746"/>
            <ac:spMk id="9" creationId="{8E2ABDA8-2B14-49BD-C28E-B8BCFA28C91E}"/>
          </ac:spMkLst>
        </pc:spChg>
        <pc:picChg chg="add mod ord">
          <ac:chgData name="Vu Quynh Thu" userId="S::thuvq@vnpt-technology.vn::e141b9c9-4b15-4e50-abb1-2e0fb909ce04" providerId="AD" clId="Web-{72450781-309B-636C-E353-E8C846BDCF09}" dt="2022-08-12T07:37:21.515" v="283" actId="1076"/>
          <ac:picMkLst>
            <pc:docMk/>
            <pc:sldMk cId="3149368611" sldId="746"/>
            <ac:picMk id="5" creationId="{A3308842-8B12-F781-CF81-44A87C678B94}"/>
          </ac:picMkLst>
        </pc:picChg>
        <pc:cxnChg chg="add mod">
          <ac:chgData name="Vu Quynh Thu" userId="S::thuvq@vnpt-technology.vn::e141b9c9-4b15-4e50-abb1-2e0fb909ce04" providerId="AD" clId="Web-{72450781-309B-636C-E353-E8C846BDCF09}" dt="2022-08-12T07:39:10.675" v="336"/>
          <ac:cxnSpMkLst>
            <pc:docMk/>
            <pc:sldMk cId="3149368611" sldId="746"/>
            <ac:cxnSpMk id="10" creationId="{E7BB2177-9EB9-0C2D-3A84-DE134728859C}"/>
          </ac:cxnSpMkLst>
        </pc:cxnChg>
        <pc:cxnChg chg="add mod">
          <ac:chgData name="Vu Quynh Thu" userId="S::thuvq@vnpt-technology.vn::e141b9c9-4b15-4e50-abb1-2e0fb909ce04" providerId="AD" clId="Web-{72450781-309B-636C-E353-E8C846BDCF09}" dt="2022-08-12T07:39:24.129" v="338" actId="1076"/>
          <ac:cxnSpMkLst>
            <pc:docMk/>
            <pc:sldMk cId="3149368611" sldId="746"/>
            <ac:cxnSpMk id="11" creationId="{EADBE158-425A-11FA-EB34-CA726C0EA76F}"/>
          </ac:cxnSpMkLst>
        </pc:cxnChg>
      </pc:sldChg>
      <pc:sldChg chg="modSp">
        <pc:chgData name="Vu Quynh Thu" userId="S::thuvq@vnpt-technology.vn::e141b9c9-4b15-4e50-abb1-2e0fb909ce04" providerId="AD" clId="Web-{72450781-309B-636C-E353-E8C846BDCF09}" dt="2022-08-12T09:46:58.482" v="436" actId="20577"/>
        <pc:sldMkLst>
          <pc:docMk/>
          <pc:sldMk cId="2647405161" sldId="750"/>
        </pc:sldMkLst>
        <pc:spChg chg="mod">
          <ac:chgData name="Vu Quynh Thu" userId="S::thuvq@vnpt-technology.vn::e141b9c9-4b15-4e50-abb1-2e0fb909ce04" providerId="AD" clId="Web-{72450781-309B-636C-E353-E8C846BDCF09}" dt="2022-08-12T09:46:58.482" v="436" actId="20577"/>
          <ac:spMkLst>
            <pc:docMk/>
            <pc:sldMk cId="2647405161" sldId="750"/>
            <ac:spMk id="3" creationId="{00000000-0000-0000-0000-000000000000}"/>
          </ac:spMkLst>
        </pc:spChg>
      </pc:sldChg>
      <pc:sldChg chg="addSp delSp modSp">
        <pc:chgData name="Vu Quynh Thu" userId="S::thuvq@vnpt-technology.vn::e141b9c9-4b15-4e50-abb1-2e0fb909ce04" providerId="AD" clId="Web-{72450781-309B-636C-E353-E8C846BDCF09}" dt="2022-08-12T10:15:38.055" v="568" actId="14100"/>
        <pc:sldMkLst>
          <pc:docMk/>
          <pc:sldMk cId="970778317" sldId="752"/>
        </pc:sldMkLst>
        <pc:picChg chg="add mod">
          <ac:chgData name="Vu Quynh Thu" userId="S::thuvq@vnpt-technology.vn::e141b9c9-4b15-4e50-abb1-2e0fb909ce04" providerId="AD" clId="Web-{72450781-309B-636C-E353-E8C846BDCF09}" dt="2022-08-12T10:15:01.002" v="558" actId="1076"/>
          <ac:picMkLst>
            <pc:docMk/>
            <pc:sldMk cId="970778317" sldId="752"/>
            <ac:picMk id="4" creationId="{EA3BCB00-49B0-0913-C288-957545B20AC4}"/>
          </ac:picMkLst>
        </pc:picChg>
        <pc:picChg chg="add del mod">
          <ac:chgData name="Vu Quynh Thu" userId="S::thuvq@vnpt-technology.vn::e141b9c9-4b15-4e50-abb1-2e0fb909ce04" providerId="AD" clId="Web-{72450781-309B-636C-E353-E8C846BDCF09}" dt="2022-08-12T10:13:35.436" v="549"/>
          <ac:picMkLst>
            <pc:docMk/>
            <pc:sldMk cId="970778317" sldId="752"/>
            <ac:picMk id="5" creationId="{E21D8EA3-C2BC-140A-7B8A-A189079057BC}"/>
          </ac:picMkLst>
        </pc:picChg>
        <pc:picChg chg="add mod">
          <ac:chgData name="Vu Quynh Thu" userId="S::thuvq@vnpt-technology.vn::e141b9c9-4b15-4e50-abb1-2e0fb909ce04" providerId="AD" clId="Web-{72450781-309B-636C-E353-E8C846BDCF09}" dt="2022-08-12T10:15:01.018" v="559" actId="1076"/>
          <ac:picMkLst>
            <pc:docMk/>
            <pc:sldMk cId="970778317" sldId="752"/>
            <ac:picMk id="6" creationId="{D5AF2C34-1E10-0C4D-60A6-0942EC2D0432}"/>
          </ac:picMkLst>
        </pc:picChg>
        <pc:picChg chg="add mod">
          <ac:chgData name="Vu Quynh Thu" userId="S::thuvq@vnpt-technology.vn::e141b9c9-4b15-4e50-abb1-2e0fb909ce04" providerId="AD" clId="Web-{72450781-309B-636C-E353-E8C846BDCF09}" dt="2022-08-12T10:15:01.065" v="560" actId="1076"/>
          <ac:picMkLst>
            <pc:docMk/>
            <pc:sldMk cId="970778317" sldId="752"/>
            <ac:picMk id="7" creationId="{A7963C35-960A-21CA-ED66-0236878253FE}"/>
          </ac:picMkLst>
        </pc:picChg>
        <pc:cxnChg chg="add mod">
          <ac:chgData name="Vu Quynh Thu" userId="S::thuvq@vnpt-technology.vn::e141b9c9-4b15-4e50-abb1-2e0fb909ce04" providerId="AD" clId="Web-{72450781-309B-636C-E353-E8C846BDCF09}" dt="2022-08-12T10:15:25.101" v="563" actId="14100"/>
          <ac:cxnSpMkLst>
            <pc:docMk/>
            <pc:sldMk cId="970778317" sldId="752"/>
            <ac:cxnSpMk id="9" creationId="{CC015E6B-4496-7071-9EB9-83EE0E7EA041}"/>
          </ac:cxnSpMkLst>
        </pc:cxnChg>
        <pc:cxnChg chg="add mod">
          <ac:chgData name="Vu Quynh Thu" userId="S::thuvq@vnpt-technology.vn::e141b9c9-4b15-4e50-abb1-2e0fb909ce04" providerId="AD" clId="Web-{72450781-309B-636C-E353-E8C846BDCF09}" dt="2022-08-12T10:15:38.055" v="568" actId="14100"/>
          <ac:cxnSpMkLst>
            <pc:docMk/>
            <pc:sldMk cId="970778317" sldId="752"/>
            <ac:cxnSpMk id="10" creationId="{7DAEA192-A68C-8DB4-B3E2-6EFF8A85493A}"/>
          </ac:cxnSpMkLst>
        </pc:cxnChg>
      </pc:sldChg>
      <pc:sldChg chg="addSp modSp">
        <pc:chgData name="Vu Quynh Thu" userId="S::thuvq@vnpt-technology.vn::e141b9c9-4b15-4e50-abb1-2e0fb909ce04" providerId="AD" clId="Web-{72450781-309B-636C-E353-E8C846BDCF09}" dt="2022-08-12T10:25:09.754" v="588" actId="14100"/>
        <pc:sldMkLst>
          <pc:docMk/>
          <pc:sldMk cId="466136774" sldId="753"/>
        </pc:sldMkLst>
        <pc:spChg chg="mod">
          <ac:chgData name="Vu Quynh Thu" userId="S::thuvq@vnpt-technology.vn::e141b9c9-4b15-4e50-abb1-2e0fb909ce04" providerId="AD" clId="Web-{72450781-309B-636C-E353-E8C846BDCF09}" dt="2022-08-12T10:16:02.290" v="573" actId="20577"/>
          <ac:spMkLst>
            <pc:docMk/>
            <pc:sldMk cId="466136774" sldId="753"/>
            <ac:spMk id="16" creationId="{4A0FF3C6-362D-45C4-A604-696D8DB4A8D9}"/>
          </ac:spMkLst>
        </pc:spChg>
        <pc:picChg chg="add mod">
          <ac:chgData name="Vu Quynh Thu" userId="S::thuvq@vnpt-technology.vn::e141b9c9-4b15-4e50-abb1-2e0fb909ce04" providerId="AD" clId="Web-{72450781-309B-636C-E353-E8C846BDCF09}" dt="2022-08-12T10:24:29.909" v="579" actId="1076"/>
          <ac:picMkLst>
            <pc:docMk/>
            <pc:sldMk cId="466136774" sldId="753"/>
            <ac:picMk id="3" creationId="{5600B667-4D0D-024B-A6BC-FF908D52D9EB}"/>
          </ac:picMkLst>
        </pc:picChg>
        <pc:picChg chg="add mod">
          <ac:chgData name="Vu Quynh Thu" userId="S::thuvq@vnpt-technology.vn::e141b9c9-4b15-4e50-abb1-2e0fb909ce04" providerId="AD" clId="Web-{72450781-309B-636C-E353-E8C846BDCF09}" dt="2022-08-12T10:24:50.003" v="582" actId="14100"/>
          <ac:picMkLst>
            <pc:docMk/>
            <pc:sldMk cId="466136774" sldId="753"/>
            <ac:picMk id="5" creationId="{32868307-BC57-D853-793D-31A6C300D2A6}"/>
          </ac:picMkLst>
        </pc:picChg>
        <pc:cxnChg chg="add mod">
          <ac:chgData name="Vu Quynh Thu" userId="S::thuvq@vnpt-technology.vn::e141b9c9-4b15-4e50-abb1-2e0fb909ce04" providerId="AD" clId="Web-{72450781-309B-636C-E353-E8C846BDCF09}" dt="2022-08-12T10:25:09.754" v="588" actId="14100"/>
          <ac:cxnSpMkLst>
            <pc:docMk/>
            <pc:sldMk cId="466136774" sldId="753"/>
            <ac:cxnSpMk id="7" creationId="{CD88511D-4935-F0B8-E4CC-FB5464DFF594}"/>
          </ac:cxnSpMkLst>
        </pc:cxnChg>
        <pc:cxnChg chg="add mod">
          <ac:chgData name="Vu Quynh Thu" userId="S::thuvq@vnpt-technology.vn::e141b9c9-4b15-4e50-abb1-2e0fb909ce04" providerId="AD" clId="Web-{72450781-309B-636C-E353-E8C846BDCF09}" dt="2022-08-12T10:25:01.988" v="586" actId="1076"/>
          <ac:cxnSpMkLst>
            <pc:docMk/>
            <pc:sldMk cId="466136774" sldId="753"/>
            <ac:cxnSpMk id="9" creationId="{3685CCF9-BA55-CC0A-122E-70E33F4BF48E}"/>
          </ac:cxnSpMkLst>
        </pc:cxnChg>
      </pc:sldChg>
      <pc:sldChg chg="del">
        <pc:chgData name="Vu Quynh Thu" userId="S::thuvq@vnpt-technology.vn::e141b9c9-4b15-4e50-abb1-2e0fb909ce04" providerId="AD" clId="Web-{72450781-309B-636C-E353-E8C846BDCF09}" dt="2022-08-12T09:47:05.935" v="437"/>
        <pc:sldMkLst>
          <pc:docMk/>
          <pc:sldMk cId="148894209" sldId="754"/>
        </pc:sldMkLst>
      </pc:sldChg>
      <pc:sldChg chg="del">
        <pc:chgData name="Vu Quynh Thu" userId="S::thuvq@vnpt-technology.vn::e141b9c9-4b15-4e50-abb1-2e0fb909ce04" providerId="AD" clId="Web-{72450781-309B-636C-E353-E8C846BDCF09}" dt="2022-08-12T10:16:06.258" v="574"/>
        <pc:sldMkLst>
          <pc:docMk/>
          <pc:sldMk cId="731505664" sldId="755"/>
        </pc:sldMkLst>
      </pc:sldChg>
      <pc:sldChg chg="addSp delSp modSp add replId">
        <pc:chgData name="Vu Quynh Thu" userId="S::thuvq@vnpt-technology.vn::e141b9c9-4b15-4e50-abb1-2e0fb909ce04" providerId="AD" clId="Web-{72450781-309B-636C-E353-E8C846BDCF09}" dt="2022-08-12T08:35:02.445" v="369" actId="1076"/>
        <pc:sldMkLst>
          <pc:docMk/>
          <pc:sldMk cId="438248105" sldId="756"/>
        </pc:sldMkLst>
        <pc:picChg chg="del">
          <ac:chgData name="Vu Quynh Thu" userId="S::thuvq@vnpt-technology.vn::e141b9c9-4b15-4e50-abb1-2e0fb909ce04" providerId="AD" clId="Web-{72450781-309B-636C-E353-E8C846BDCF09}" dt="2022-08-12T08:33:57.646" v="357"/>
          <ac:picMkLst>
            <pc:docMk/>
            <pc:sldMk cId="438248105" sldId="756"/>
            <ac:picMk id="3" creationId="{15958BB6-E38B-639A-47DF-194293E8E6C7}"/>
          </ac:picMkLst>
        </pc:picChg>
        <pc:picChg chg="add mod">
          <ac:chgData name="Vu Quynh Thu" userId="S::thuvq@vnpt-technology.vn::e141b9c9-4b15-4e50-abb1-2e0fb909ce04" providerId="AD" clId="Web-{72450781-309B-636C-E353-E8C846BDCF09}" dt="2022-08-12T08:35:02.445" v="369" actId="1076"/>
          <ac:picMkLst>
            <pc:docMk/>
            <pc:sldMk cId="438248105" sldId="756"/>
            <ac:picMk id="6" creationId="{63B42A09-5DA0-A3B5-E04F-A81D5120376B}"/>
          </ac:picMkLst>
        </pc:picChg>
      </pc:sldChg>
      <pc:sldChg chg="addSp delSp modSp add replId">
        <pc:chgData name="Vu Quynh Thu" userId="S::thuvq@vnpt-technology.vn::e141b9c9-4b15-4e50-abb1-2e0fb909ce04" providerId="AD" clId="Web-{72450781-309B-636C-E353-E8C846BDCF09}" dt="2022-08-12T09:57:00.869" v="494" actId="14100"/>
        <pc:sldMkLst>
          <pc:docMk/>
          <pc:sldMk cId="2563706592" sldId="757"/>
        </pc:sldMkLst>
        <pc:spChg chg="mod">
          <ac:chgData name="Vu Quynh Thu" userId="S::thuvq@vnpt-technology.vn::e141b9c9-4b15-4e50-abb1-2e0fb909ce04" providerId="AD" clId="Web-{72450781-309B-636C-E353-E8C846BDCF09}" dt="2022-08-12T09:50:40.892" v="473" actId="20577"/>
          <ac:spMkLst>
            <pc:docMk/>
            <pc:sldMk cId="2563706592" sldId="757"/>
            <ac:spMk id="16" creationId="{4A0FF3C6-362D-45C4-A604-696D8DB4A8D9}"/>
          </ac:spMkLst>
        </pc:spChg>
        <pc:picChg chg="del">
          <ac:chgData name="Vu Quynh Thu" userId="S::thuvq@vnpt-technology.vn::e141b9c9-4b15-4e50-abb1-2e0fb909ce04" providerId="AD" clId="Web-{72450781-309B-636C-E353-E8C846BDCF09}" dt="2022-08-12T09:50:45.752" v="474"/>
          <ac:picMkLst>
            <pc:docMk/>
            <pc:sldMk cId="2563706592" sldId="757"/>
            <ac:picMk id="4" creationId="{25288325-F07D-D974-F5DB-A7498741F4C6}"/>
          </ac:picMkLst>
        </pc:picChg>
        <pc:picChg chg="del">
          <ac:chgData name="Vu Quynh Thu" userId="S::thuvq@vnpt-technology.vn::e141b9c9-4b15-4e50-abb1-2e0fb909ce04" providerId="AD" clId="Web-{72450781-309B-636C-E353-E8C846BDCF09}" dt="2022-08-12T09:50:45.752" v="477"/>
          <ac:picMkLst>
            <pc:docMk/>
            <pc:sldMk cId="2563706592" sldId="757"/>
            <ac:picMk id="5" creationId="{1A2C07A4-1A8B-CF45-7B35-6B59D8FFD9BA}"/>
          </ac:picMkLst>
        </pc:picChg>
        <pc:picChg chg="add del mod modCrop">
          <ac:chgData name="Vu Quynh Thu" userId="S::thuvq@vnpt-technology.vn::e141b9c9-4b15-4e50-abb1-2e0fb909ce04" providerId="AD" clId="Web-{72450781-309B-636C-E353-E8C846BDCF09}" dt="2022-08-12T09:56:00.868" v="482"/>
          <ac:picMkLst>
            <pc:docMk/>
            <pc:sldMk cId="2563706592" sldId="757"/>
            <ac:picMk id="6" creationId="{0BDD097E-8155-EFDC-1F11-2FE7923F6418}"/>
          </ac:picMkLst>
        </pc:picChg>
        <pc:picChg chg="add mod">
          <ac:chgData name="Vu Quynh Thu" userId="S::thuvq@vnpt-technology.vn::e141b9c9-4b15-4e50-abb1-2e0fb909ce04" providerId="AD" clId="Web-{72450781-309B-636C-E353-E8C846BDCF09}" dt="2022-08-12T09:56:21.212" v="486" actId="1076"/>
          <ac:picMkLst>
            <pc:docMk/>
            <pc:sldMk cId="2563706592" sldId="757"/>
            <ac:picMk id="7" creationId="{3B4E3BBD-23C4-9E5B-82AD-C1EB5CF5E626}"/>
          </ac:picMkLst>
        </pc:picChg>
        <pc:cxnChg chg="add mod">
          <ac:chgData name="Vu Quynh Thu" userId="S::thuvq@vnpt-technology.vn::e141b9c9-4b15-4e50-abb1-2e0fb909ce04" providerId="AD" clId="Web-{72450781-309B-636C-E353-E8C846BDCF09}" dt="2022-08-12T09:56:41.822" v="490"/>
          <ac:cxnSpMkLst>
            <pc:docMk/>
            <pc:sldMk cId="2563706592" sldId="757"/>
            <ac:cxnSpMk id="8" creationId="{3AC939DA-9BF7-F086-8099-5C7BFBB240F2}"/>
          </ac:cxnSpMkLst>
        </pc:cxnChg>
        <pc:cxnChg chg="add mod">
          <ac:chgData name="Vu Quynh Thu" userId="S::thuvq@vnpt-technology.vn::e141b9c9-4b15-4e50-abb1-2e0fb909ce04" providerId="AD" clId="Web-{72450781-309B-636C-E353-E8C846BDCF09}" dt="2022-08-12T09:57:00.869" v="494" actId="14100"/>
          <ac:cxnSpMkLst>
            <pc:docMk/>
            <pc:sldMk cId="2563706592" sldId="757"/>
            <ac:cxnSpMk id="9" creationId="{ED631A7D-6F68-2E7A-C7C2-6534DDD71622}"/>
          </ac:cxnSpMkLst>
        </pc:cxnChg>
        <pc:cxnChg chg="del">
          <ac:chgData name="Vu Quynh Thu" userId="S::thuvq@vnpt-technology.vn::e141b9c9-4b15-4e50-abb1-2e0fb909ce04" providerId="AD" clId="Web-{72450781-309B-636C-E353-E8C846BDCF09}" dt="2022-08-12T09:50:45.752" v="476"/>
          <ac:cxnSpMkLst>
            <pc:docMk/>
            <pc:sldMk cId="2563706592" sldId="757"/>
            <ac:cxnSpMk id="12" creationId="{00000000-0000-0000-0000-000000000000}"/>
          </ac:cxnSpMkLst>
        </pc:cxnChg>
        <pc:cxnChg chg="del">
          <ac:chgData name="Vu Quynh Thu" userId="S::thuvq@vnpt-technology.vn::e141b9c9-4b15-4e50-abb1-2e0fb909ce04" providerId="AD" clId="Web-{72450781-309B-636C-E353-E8C846BDCF09}" dt="2022-08-12T09:50:45.752" v="475"/>
          <ac:cxnSpMkLst>
            <pc:docMk/>
            <pc:sldMk cId="2563706592" sldId="757"/>
            <ac:cxnSpMk id="13" creationId="{00000000-0000-0000-0000-000000000000}"/>
          </ac:cxnSpMkLst>
        </pc:cxnChg>
      </pc:sldChg>
      <pc:sldChg chg="addSp delSp modSp add replId">
        <pc:chgData name="Vu Quynh Thu" userId="S::thuvq@vnpt-technology.vn::e141b9c9-4b15-4e50-abb1-2e0fb909ce04" providerId="AD" clId="Web-{72450781-309B-636C-E353-E8C846BDCF09}" dt="2022-08-12T10:03:54.830" v="504" actId="1076"/>
        <pc:sldMkLst>
          <pc:docMk/>
          <pc:sldMk cId="237196068" sldId="758"/>
        </pc:sldMkLst>
        <pc:spChg chg="mod">
          <ac:chgData name="Vu Quynh Thu" userId="S::thuvq@vnpt-technology.vn::e141b9c9-4b15-4e50-abb1-2e0fb909ce04" providerId="AD" clId="Web-{72450781-309B-636C-E353-E8C846BDCF09}" dt="2022-08-12T09:57:49.979" v="497" actId="20577"/>
          <ac:spMkLst>
            <pc:docMk/>
            <pc:sldMk cId="237196068" sldId="758"/>
            <ac:spMk id="16" creationId="{4A0FF3C6-362D-45C4-A604-696D8DB4A8D9}"/>
          </ac:spMkLst>
        </pc:spChg>
        <pc:picChg chg="add mod">
          <ac:chgData name="Vu Quynh Thu" userId="S::thuvq@vnpt-technology.vn::e141b9c9-4b15-4e50-abb1-2e0fb909ce04" providerId="AD" clId="Web-{72450781-309B-636C-E353-E8C846BDCF09}" dt="2022-08-12T10:03:54.830" v="504" actId="1076"/>
          <ac:picMkLst>
            <pc:docMk/>
            <pc:sldMk cId="237196068" sldId="758"/>
            <ac:picMk id="3" creationId="{1A04EA72-5F6D-143A-642D-3D18C1020928}"/>
          </ac:picMkLst>
        </pc:picChg>
        <pc:picChg chg="del">
          <ac:chgData name="Vu Quynh Thu" userId="S::thuvq@vnpt-technology.vn::e141b9c9-4b15-4e50-abb1-2e0fb909ce04" providerId="AD" clId="Web-{72450781-309B-636C-E353-E8C846BDCF09}" dt="2022-08-12T09:57:54.057" v="499"/>
          <ac:picMkLst>
            <pc:docMk/>
            <pc:sldMk cId="237196068" sldId="758"/>
            <ac:picMk id="7" creationId="{3B4E3BBD-23C4-9E5B-82AD-C1EB5CF5E626}"/>
          </ac:picMkLst>
        </pc:picChg>
        <pc:cxnChg chg="del">
          <ac:chgData name="Vu Quynh Thu" userId="S::thuvq@vnpt-technology.vn::e141b9c9-4b15-4e50-abb1-2e0fb909ce04" providerId="AD" clId="Web-{72450781-309B-636C-E353-E8C846BDCF09}" dt="2022-08-12T09:57:52.917" v="498"/>
          <ac:cxnSpMkLst>
            <pc:docMk/>
            <pc:sldMk cId="237196068" sldId="758"/>
            <ac:cxnSpMk id="8" creationId="{3AC939DA-9BF7-F086-8099-5C7BFBB240F2}"/>
          </ac:cxnSpMkLst>
        </pc:cxnChg>
        <pc:cxnChg chg="del">
          <ac:chgData name="Vu Quynh Thu" userId="S::thuvq@vnpt-technology.vn::e141b9c9-4b15-4e50-abb1-2e0fb909ce04" providerId="AD" clId="Web-{72450781-309B-636C-E353-E8C846BDCF09}" dt="2022-08-12T09:57:56.073" v="500"/>
          <ac:cxnSpMkLst>
            <pc:docMk/>
            <pc:sldMk cId="237196068" sldId="758"/>
            <ac:cxnSpMk id="9" creationId="{ED631A7D-6F68-2E7A-C7C2-6534DDD71622}"/>
          </ac:cxnSpMkLst>
        </pc:cxnChg>
      </pc:sldChg>
    </pc:docChg>
  </pc:docChgLst>
  <pc:docChgLst>
    <pc:chgData name="Nguyen Van Trung" userId="S::trungnv@vnpt-technology.vn::bb3418f4-902e-4cf0-9e26-c9a5b74aebff" providerId="AD" clId="Web-{A96FAD2E-C9EE-06B8-B212-128DF1D216C2}"/>
    <pc:docChg chg="modSld">
      <pc:chgData name="Nguyen Van Trung" userId="S::trungnv@vnpt-technology.vn::bb3418f4-902e-4cf0-9e26-c9a5b74aebff" providerId="AD" clId="Web-{A96FAD2E-C9EE-06B8-B212-128DF1D216C2}" dt="2022-06-16T11:10:09.311" v="17" actId="20577"/>
      <pc:docMkLst>
        <pc:docMk/>
      </pc:docMkLst>
      <pc:sldChg chg="modSp">
        <pc:chgData name="Nguyen Van Trung" userId="S::trungnv@vnpt-technology.vn::bb3418f4-902e-4cf0-9e26-c9a5b74aebff" providerId="AD" clId="Web-{A96FAD2E-C9EE-06B8-B212-128DF1D216C2}" dt="2022-06-16T11:10:09.311" v="17" actId="20577"/>
        <pc:sldMkLst>
          <pc:docMk/>
          <pc:sldMk cId="1946681178" sldId="733"/>
        </pc:sldMkLst>
        <pc:spChg chg="mod">
          <ac:chgData name="Nguyen Van Trung" userId="S::trungnv@vnpt-technology.vn::bb3418f4-902e-4cf0-9e26-c9a5b74aebff" providerId="AD" clId="Web-{A96FAD2E-C9EE-06B8-B212-128DF1D216C2}" dt="2022-06-16T11:10:09.311" v="17" actId="20577"/>
          <ac:spMkLst>
            <pc:docMk/>
            <pc:sldMk cId="1946681178" sldId="733"/>
            <ac:spMk id="3" creationId="{00000000-0000-0000-0000-000000000000}"/>
          </ac:spMkLst>
        </pc:spChg>
        <pc:spChg chg="mod">
          <ac:chgData name="Nguyen Van Trung" userId="S::trungnv@vnpt-technology.vn::bb3418f4-902e-4cf0-9e26-c9a5b74aebff" providerId="AD" clId="Web-{A96FAD2E-C9EE-06B8-B212-128DF1D216C2}" dt="2022-06-16T11:10:01.123" v="8" actId="20577"/>
          <ac:spMkLst>
            <pc:docMk/>
            <pc:sldMk cId="1946681178" sldId="733"/>
            <ac:spMk id="4" creationId="{00000000-0000-0000-0000-000000000000}"/>
          </ac:spMkLst>
        </pc:spChg>
      </pc:sldChg>
    </pc:docChg>
  </pc:docChgLst>
  <pc:docChgLst>
    <pc:chgData name="Tran Khanh Toan" userId="S::toantk@vnpt-technology.vn::5f18e0ea-a76d-4921-892d-75d9e6167689" providerId="AD" clId="Web-{50F4A0E2-315C-072E-969E-4F7CEA3406E1}"/>
    <pc:docChg chg="">
      <pc:chgData name="Tran Khanh Toan" userId="S::toantk@vnpt-technology.vn::5f18e0ea-a76d-4921-892d-75d9e6167689" providerId="AD" clId="Web-{50F4A0E2-315C-072E-969E-4F7CEA3406E1}" dt="2022-08-14T13:30:57.978" v="0"/>
      <pc:docMkLst>
        <pc:docMk/>
      </pc:docMkLst>
      <pc:sldChg chg="addCm">
        <pc:chgData name="Tran Khanh Toan" userId="S::toantk@vnpt-technology.vn::5f18e0ea-a76d-4921-892d-75d9e6167689" providerId="AD" clId="Web-{50F4A0E2-315C-072E-969E-4F7CEA3406E1}" dt="2022-08-14T13:30:57.978" v="0"/>
        <pc:sldMkLst>
          <pc:docMk/>
          <pc:sldMk cId="3149368611" sldId="746"/>
        </pc:sldMkLst>
      </pc:sldChg>
    </pc:docChg>
  </pc:docChgLst>
  <pc:docChgLst>
    <pc:chgData name="Bui Thi Minh Yen" userId="S::yenbtm@vnpt-technology.vn::07cd214e-af1b-4604-a7de-3aef9425c887" providerId="AD" clId="Web-{1F9AEEA9-7485-2506-BCE9-E213F41C13EE}"/>
    <pc:docChg chg="addSld delSld modSld sldOrd modSection">
      <pc:chgData name="Bui Thi Minh Yen" userId="S::yenbtm@vnpt-technology.vn::07cd214e-af1b-4604-a7de-3aef9425c887" providerId="AD" clId="Web-{1F9AEEA9-7485-2506-BCE9-E213F41C13EE}" dt="2022-08-12T07:01:19.169" v="268" actId="20577"/>
      <pc:docMkLst>
        <pc:docMk/>
      </pc:docMkLst>
      <pc:sldChg chg="modSp">
        <pc:chgData name="Bui Thi Minh Yen" userId="S::yenbtm@vnpt-technology.vn::07cd214e-af1b-4604-a7de-3aef9425c887" providerId="AD" clId="Web-{1F9AEEA9-7485-2506-BCE9-E213F41C13EE}" dt="2022-08-12T06:47:07.361" v="74" actId="20577"/>
        <pc:sldMkLst>
          <pc:docMk/>
          <pc:sldMk cId="22557051" sldId="263"/>
        </pc:sldMkLst>
        <pc:spChg chg="mod">
          <ac:chgData name="Bui Thi Minh Yen" userId="S::yenbtm@vnpt-technology.vn::07cd214e-af1b-4604-a7de-3aef9425c887" providerId="AD" clId="Web-{1F9AEEA9-7485-2506-BCE9-E213F41C13EE}" dt="2022-08-12T06:47:07.361" v="74" actId="20577"/>
          <ac:spMkLst>
            <pc:docMk/>
            <pc:sldMk cId="22557051" sldId="263"/>
            <ac:spMk id="2" creationId="{00000000-0000-0000-0000-000000000000}"/>
          </ac:spMkLst>
        </pc:spChg>
      </pc:sldChg>
      <pc:sldChg chg="modSp">
        <pc:chgData name="Bui Thi Minh Yen" userId="S::yenbtm@vnpt-technology.vn::07cd214e-af1b-4604-a7de-3aef9425c887" providerId="AD" clId="Web-{1F9AEEA9-7485-2506-BCE9-E213F41C13EE}" dt="2022-08-12T06:58:22.913" v="256" actId="20577"/>
        <pc:sldMkLst>
          <pc:docMk/>
          <pc:sldMk cId="154632103" sldId="692"/>
        </pc:sldMkLst>
        <pc:spChg chg="mod">
          <ac:chgData name="Bui Thi Minh Yen" userId="S::yenbtm@vnpt-technology.vn::07cd214e-af1b-4604-a7de-3aef9425c887" providerId="AD" clId="Web-{1F9AEEA9-7485-2506-BCE9-E213F41C13EE}" dt="2022-08-12T06:58:22.913" v="256" actId="20577"/>
          <ac:spMkLst>
            <pc:docMk/>
            <pc:sldMk cId="154632103" sldId="692"/>
            <ac:spMk id="3" creationId="{00000000-0000-0000-0000-000000000000}"/>
          </ac:spMkLst>
        </pc:spChg>
      </pc:sldChg>
      <pc:sldChg chg="del">
        <pc:chgData name="Bui Thi Minh Yen" userId="S::yenbtm@vnpt-technology.vn::07cd214e-af1b-4604-a7de-3aef9425c887" providerId="AD" clId="Web-{1F9AEEA9-7485-2506-BCE9-E213F41C13EE}" dt="2022-08-12T06:58:30.804" v="257"/>
        <pc:sldMkLst>
          <pc:docMk/>
          <pc:sldMk cId="353814733" sldId="699"/>
        </pc:sldMkLst>
      </pc:sldChg>
      <pc:sldChg chg="del">
        <pc:chgData name="Bui Thi Minh Yen" userId="S::yenbtm@vnpt-technology.vn::07cd214e-af1b-4604-a7de-3aef9425c887" providerId="AD" clId="Web-{1F9AEEA9-7485-2506-BCE9-E213F41C13EE}" dt="2022-08-12T06:58:32.429" v="258"/>
        <pc:sldMkLst>
          <pc:docMk/>
          <pc:sldMk cId="1370465053" sldId="700"/>
        </pc:sldMkLst>
      </pc:sldChg>
      <pc:sldChg chg="addCm">
        <pc:chgData name="Bui Thi Minh Yen" userId="S::yenbtm@vnpt-technology.vn::07cd214e-af1b-4604-a7de-3aef9425c887" providerId="AD" clId="Web-{1F9AEEA9-7485-2506-BCE9-E213F41C13EE}" dt="2022-08-12T06:33:51.617" v="68"/>
        <pc:sldMkLst>
          <pc:docMk/>
          <pc:sldMk cId="1955993538" sldId="702"/>
        </pc:sldMkLst>
      </pc:sldChg>
      <pc:sldChg chg="modSp">
        <pc:chgData name="Bui Thi Minh Yen" userId="S::yenbtm@vnpt-technology.vn::07cd214e-af1b-4604-a7de-3aef9425c887" providerId="AD" clId="Web-{1F9AEEA9-7485-2506-BCE9-E213F41C13EE}" dt="2022-08-12T06:28:44.811" v="41" actId="20577"/>
        <pc:sldMkLst>
          <pc:docMk/>
          <pc:sldMk cId="1766734707" sldId="708"/>
        </pc:sldMkLst>
        <pc:spChg chg="mod">
          <ac:chgData name="Bui Thi Minh Yen" userId="S::yenbtm@vnpt-technology.vn::07cd214e-af1b-4604-a7de-3aef9425c887" providerId="AD" clId="Web-{1F9AEEA9-7485-2506-BCE9-E213F41C13EE}" dt="2022-08-12T06:28:44.811" v="41" actId="20577"/>
          <ac:spMkLst>
            <pc:docMk/>
            <pc:sldMk cId="1766734707" sldId="708"/>
            <ac:spMk id="16" creationId="{4A0FF3C6-362D-45C4-A604-696D8DB4A8D9}"/>
          </ac:spMkLst>
        </pc:spChg>
      </pc:sldChg>
      <pc:sldChg chg="del">
        <pc:chgData name="Bui Thi Minh Yen" userId="S::yenbtm@vnpt-technology.vn::07cd214e-af1b-4604-a7de-3aef9425c887" providerId="AD" clId="Web-{1F9AEEA9-7485-2506-BCE9-E213F41C13EE}" dt="2022-08-12T06:29:05.374" v="43"/>
        <pc:sldMkLst>
          <pc:docMk/>
          <pc:sldMk cId="4193410397" sldId="709"/>
        </pc:sldMkLst>
      </pc:sldChg>
      <pc:sldChg chg="modSp">
        <pc:chgData name="Bui Thi Minh Yen" userId="S::yenbtm@vnpt-technology.vn::07cd214e-af1b-4604-a7de-3aef9425c887" providerId="AD" clId="Web-{1F9AEEA9-7485-2506-BCE9-E213F41C13EE}" dt="2022-08-12T06:49:48.147" v="149" actId="20577"/>
        <pc:sldMkLst>
          <pc:docMk/>
          <pc:sldMk cId="2304360543" sldId="742"/>
        </pc:sldMkLst>
        <pc:spChg chg="mod">
          <ac:chgData name="Bui Thi Minh Yen" userId="S::yenbtm@vnpt-technology.vn::07cd214e-af1b-4604-a7de-3aef9425c887" providerId="AD" clId="Web-{1F9AEEA9-7485-2506-BCE9-E213F41C13EE}" dt="2022-08-12T06:49:48.147" v="149" actId="20577"/>
          <ac:spMkLst>
            <pc:docMk/>
            <pc:sldMk cId="2304360543" sldId="742"/>
            <ac:spMk id="3" creationId="{00000000-0000-0000-0000-000000000000}"/>
          </ac:spMkLst>
        </pc:spChg>
      </pc:sldChg>
      <pc:sldChg chg="modSp">
        <pc:chgData name="Bui Thi Minh Yen" userId="S::yenbtm@vnpt-technology.vn::07cd214e-af1b-4604-a7de-3aef9425c887" providerId="AD" clId="Web-{1F9AEEA9-7485-2506-BCE9-E213F41C13EE}" dt="2022-08-12T06:51:10.118" v="152" actId="14100"/>
        <pc:sldMkLst>
          <pc:docMk/>
          <pc:sldMk cId="3149368611" sldId="746"/>
        </pc:sldMkLst>
        <pc:spChg chg="mod">
          <ac:chgData name="Bui Thi Minh Yen" userId="S::yenbtm@vnpt-technology.vn::07cd214e-af1b-4604-a7de-3aef9425c887" providerId="AD" clId="Web-{1F9AEEA9-7485-2506-BCE9-E213F41C13EE}" dt="2022-08-12T06:51:10.118" v="152" actId="14100"/>
          <ac:spMkLst>
            <pc:docMk/>
            <pc:sldMk cId="3149368611" sldId="746"/>
            <ac:spMk id="4" creationId="{8EB50A87-CA66-D24D-3E32-C5F35D3F20EB}"/>
          </ac:spMkLst>
        </pc:spChg>
      </pc:sldChg>
      <pc:sldChg chg="modSp add">
        <pc:chgData name="Bui Thi Minh Yen" userId="S::yenbtm@vnpt-technology.vn::07cd214e-af1b-4604-a7de-3aef9425c887" providerId="AD" clId="Web-{1F9AEEA9-7485-2506-BCE9-E213F41C13EE}" dt="2022-08-12T06:28:23.763" v="34" actId="20577"/>
        <pc:sldMkLst>
          <pc:docMk/>
          <pc:sldMk cId="2647405161" sldId="750"/>
        </pc:sldMkLst>
        <pc:spChg chg="mod">
          <ac:chgData name="Bui Thi Minh Yen" userId="S::yenbtm@vnpt-technology.vn::07cd214e-af1b-4604-a7de-3aef9425c887" providerId="AD" clId="Web-{1F9AEEA9-7485-2506-BCE9-E213F41C13EE}" dt="2022-08-12T06:28:04.575" v="8" actId="20577"/>
          <ac:spMkLst>
            <pc:docMk/>
            <pc:sldMk cId="2647405161" sldId="750"/>
            <ac:spMk id="2" creationId="{00000000-0000-0000-0000-000000000000}"/>
          </ac:spMkLst>
        </pc:spChg>
        <pc:spChg chg="mod">
          <ac:chgData name="Bui Thi Minh Yen" userId="S::yenbtm@vnpt-technology.vn::07cd214e-af1b-4604-a7de-3aef9425c887" providerId="AD" clId="Web-{1F9AEEA9-7485-2506-BCE9-E213F41C13EE}" dt="2022-08-12T06:28:23.763" v="34" actId="20577"/>
          <ac:spMkLst>
            <pc:docMk/>
            <pc:sldMk cId="2647405161" sldId="750"/>
            <ac:spMk id="3" creationId="{00000000-0000-0000-0000-000000000000}"/>
          </ac:spMkLst>
        </pc:spChg>
      </pc:sldChg>
      <pc:sldChg chg="delSp add del ord">
        <pc:chgData name="Bui Thi Minh Yen" userId="S::yenbtm@vnpt-technology.vn::07cd214e-af1b-4604-a7de-3aef9425c887" providerId="AD" clId="Web-{1F9AEEA9-7485-2506-BCE9-E213F41C13EE}" dt="2022-08-12T06:29:25.499" v="47"/>
        <pc:sldMkLst>
          <pc:docMk/>
          <pc:sldMk cId="150356752" sldId="751"/>
        </pc:sldMkLst>
        <pc:picChg chg="del">
          <ac:chgData name="Bui Thi Minh Yen" userId="S::yenbtm@vnpt-technology.vn::07cd214e-af1b-4604-a7de-3aef9425c887" providerId="AD" clId="Web-{1F9AEEA9-7485-2506-BCE9-E213F41C13EE}" dt="2022-08-12T06:28:33.935" v="37"/>
          <ac:picMkLst>
            <pc:docMk/>
            <pc:sldMk cId="150356752" sldId="751"/>
            <ac:picMk id="4" creationId="{25288325-F07D-D974-F5DB-A7498741F4C6}"/>
          </ac:picMkLst>
        </pc:picChg>
        <pc:picChg chg="del">
          <ac:chgData name="Bui Thi Minh Yen" userId="S::yenbtm@vnpt-technology.vn::07cd214e-af1b-4604-a7de-3aef9425c887" providerId="AD" clId="Web-{1F9AEEA9-7485-2506-BCE9-E213F41C13EE}" dt="2022-08-12T06:28:33.466" v="36"/>
          <ac:picMkLst>
            <pc:docMk/>
            <pc:sldMk cId="150356752" sldId="751"/>
            <ac:picMk id="10" creationId="{00000000-0000-0000-0000-000000000000}"/>
          </ac:picMkLst>
        </pc:picChg>
        <pc:cxnChg chg="del">
          <ac:chgData name="Bui Thi Minh Yen" userId="S::yenbtm@vnpt-technology.vn::07cd214e-af1b-4604-a7de-3aef9425c887" providerId="AD" clId="Web-{1F9AEEA9-7485-2506-BCE9-E213F41C13EE}" dt="2022-08-12T06:28:35.420" v="39"/>
          <ac:cxnSpMkLst>
            <pc:docMk/>
            <pc:sldMk cId="150356752" sldId="751"/>
            <ac:cxnSpMk id="12" creationId="{00000000-0000-0000-0000-000000000000}"/>
          </ac:cxnSpMkLst>
        </pc:cxnChg>
        <pc:cxnChg chg="del">
          <ac:chgData name="Bui Thi Minh Yen" userId="S::yenbtm@vnpt-technology.vn::07cd214e-af1b-4604-a7de-3aef9425c887" providerId="AD" clId="Web-{1F9AEEA9-7485-2506-BCE9-E213F41C13EE}" dt="2022-08-12T06:28:34.670" v="38"/>
          <ac:cxnSpMkLst>
            <pc:docMk/>
            <pc:sldMk cId="150356752" sldId="751"/>
            <ac:cxnSpMk id="13" creationId="{00000000-0000-0000-0000-000000000000}"/>
          </ac:cxnSpMkLst>
        </pc:cxnChg>
      </pc:sldChg>
      <pc:sldChg chg="modSp add">
        <pc:chgData name="Bui Thi Minh Yen" userId="S::yenbtm@vnpt-technology.vn::07cd214e-af1b-4604-a7de-3aef9425c887" providerId="AD" clId="Web-{1F9AEEA9-7485-2506-BCE9-E213F41C13EE}" dt="2022-08-12T06:29:47.281" v="57" actId="20577"/>
        <pc:sldMkLst>
          <pc:docMk/>
          <pc:sldMk cId="970778317" sldId="752"/>
        </pc:sldMkLst>
        <pc:spChg chg="mod">
          <ac:chgData name="Bui Thi Minh Yen" userId="S::yenbtm@vnpt-technology.vn::07cd214e-af1b-4604-a7de-3aef9425c887" providerId="AD" clId="Web-{1F9AEEA9-7485-2506-BCE9-E213F41C13EE}" dt="2022-08-12T06:29:47.281" v="57" actId="20577"/>
          <ac:spMkLst>
            <pc:docMk/>
            <pc:sldMk cId="970778317" sldId="752"/>
            <ac:spMk id="16" creationId="{4A0FF3C6-362D-45C4-A604-696D8DB4A8D9}"/>
          </ac:spMkLst>
        </pc:spChg>
      </pc:sldChg>
      <pc:sldChg chg="modSp add">
        <pc:chgData name="Bui Thi Minh Yen" userId="S::yenbtm@vnpt-technology.vn::07cd214e-af1b-4604-a7de-3aef9425c887" providerId="AD" clId="Web-{1F9AEEA9-7485-2506-BCE9-E213F41C13EE}" dt="2022-08-12T06:29:56.141" v="66" actId="20577"/>
        <pc:sldMkLst>
          <pc:docMk/>
          <pc:sldMk cId="466136774" sldId="753"/>
        </pc:sldMkLst>
        <pc:spChg chg="mod">
          <ac:chgData name="Bui Thi Minh Yen" userId="S::yenbtm@vnpt-technology.vn::07cd214e-af1b-4604-a7de-3aef9425c887" providerId="AD" clId="Web-{1F9AEEA9-7485-2506-BCE9-E213F41C13EE}" dt="2022-08-12T06:29:56.141" v="66" actId="20577"/>
          <ac:spMkLst>
            <pc:docMk/>
            <pc:sldMk cId="466136774" sldId="753"/>
            <ac:spMk id="16" creationId="{4A0FF3C6-362D-45C4-A604-696D8DB4A8D9}"/>
          </ac:spMkLst>
        </pc:spChg>
      </pc:sldChg>
      <pc:sldChg chg="add del">
        <pc:chgData name="Bui Thi Minh Yen" userId="S::yenbtm@vnpt-technology.vn::07cd214e-af1b-4604-a7de-3aef9425c887" providerId="AD" clId="Web-{1F9AEEA9-7485-2506-BCE9-E213F41C13EE}" dt="2022-08-12T06:30:03.485" v="67"/>
        <pc:sldMkLst>
          <pc:docMk/>
          <pc:sldMk cId="1975522820" sldId="754"/>
        </pc:sldMkLst>
      </pc:sldChg>
      <pc:sldChg chg="modSp new">
        <pc:chgData name="Bui Thi Minh Yen" userId="S::yenbtm@vnpt-technology.vn::07cd214e-af1b-4604-a7de-3aef9425c887" providerId="AD" clId="Web-{1F9AEEA9-7485-2506-BCE9-E213F41C13EE}" dt="2022-08-12T07:01:19.169" v="268" actId="20577"/>
        <pc:sldMkLst>
          <pc:docMk/>
          <pc:sldMk cId="731505664" sldId="755"/>
        </pc:sldMkLst>
        <pc:spChg chg="mod">
          <ac:chgData name="Bui Thi Minh Yen" userId="S::yenbtm@vnpt-technology.vn::07cd214e-af1b-4604-a7de-3aef9425c887" providerId="AD" clId="Web-{1F9AEEA9-7485-2506-BCE9-E213F41C13EE}" dt="2022-08-12T07:01:19.169" v="268" actId="20577"/>
          <ac:spMkLst>
            <pc:docMk/>
            <pc:sldMk cId="731505664" sldId="755"/>
            <ac:spMk id="3" creationId="{E005AD42-11C2-5408-586A-4BB950B38915}"/>
          </ac:spMkLst>
        </pc:spChg>
      </pc:sldChg>
    </pc:docChg>
  </pc:docChgLst>
  <pc:docChgLst>
    <pc:chgData name="Nguyen Van Hiep" userId="S::hiepnv@vnpt-technology.vn::f367f3e4-8a23-4deb-a274-0fc9f9355fdc" providerId="AD" clId="Web-{96014961-2065-9D0B-C765-0D5178E25493}"/>
    <pc:docChg chg="addSld delSld modSection">
      <pc:chgData name="Nguyen Van Hiep" userId="S::hiepnv@vnpt-technology.vn::f367f3e4-8a23-4deb-a274-0fc9f9355fdc" providerId="AD" clId="Web-{96014961-2065-9D0B-C765-0D5178E25493}" dt="2022-08-15T10:01:17.598" v="6"/>
      <pc:docMkLst>
        <pc:docMk/>
      </pc:docMkLst>
      <pc:sldChg chg="add del">
        <pc:chgData name="Nguyen Van Hiep" userId="S::hiepnv@vnpt-technology.vn::f367f3e4-8a23-4deb-a274-0fc9f9355fdc" providerId="AD" clId="Web-{96014961-2065-9D0B-C765-0D5178E25493}" dt="2022-08-15T10:01:17.598" v="6"/>
        <pc:sldMkLst>
          <pc:docMk/>
          <pc:sldMk cId="3666835300" sldId="691"/>
        </pc:sldMkLst>
      </pc:sldChg>
      <pc:sldChg chg="addCm delCm">
        <pc:chgData name="Nguyen Van Hiep" userId="S::hiepnv@vnpt-technology.vn::f367f3e4-8a23-4deb-a274-0fc9f9355fdc" providerId="AD" clId="Web-{96014961-2065-9D0B-C765-0D5178E25493}" dt="2022-08-15T10:01:09.207" v="4"/>
        <pc:sldMkLst>
          <pc:docMk/>
          <pc:sldMk cId="486721740" sldId="712"/>
        </pc:sldMkLst>
      </pc:sldChg>
    </pc:docChg>
  </pc:docChgLst>
  <pc:docChgLst>
    <pc:chgData name="Vu Quynh Thu" userId="S::thuvq@vnpt-technology.vn::e141b9c9-4b15-4e50-abb1-2e0fb909ce04" providerId="AD" clId="Web-{9C414CC9-D1A9-DD84-B708-2678BEE1FCAA}"/>
    <pc:docChg chg="modSld">
      <pc:chgData name="Vu Quynh Thu" userId="S::thuvq@vnpt-technology.vn::e141b9c9-4b15-4e50-abb1-2e0fb909ce04" providerId="AD" clId="Web-{9C414CC9-D1A9-DD84-B708-2678BEE1FCAA}" dt="2022-08-16T08:30:44.793" v="17"/>
      <pc:docMkLst>
        <pc:docMk/>
      </pc:docMkLst>
      <pc:sldChg chg="addSp delSp modSp addCm">
        <pc:chgData name="Vu Quynh Thu" userId="S::thuvq@vnpt-technology.vn::e141b9c9-4b15-4e50-abb1-2e0fb909ce04" providerId="AD" clId="Web-{9C414CC9-D1A9-DD84-B708-2678BEE1FCAA}" dt="2022-08-16T08:30:44.793" v="17"/>
        <pc:sldMkLst>
          <pc:docMk/>
          <pc:sldMk cId="2742452552" sldId="744"/>
        </pc:sldMkLst>
        <pc:picChg chg="add mod ord">
          <ac:chgData name="Vu Quynh Thu" userId="S::thuvq@vnpt-technology.vn::e141b9c9-4b15-4e50-abb1-2e0fb909ce04" providerId="AD" clId="Web-{9C414CC9-D1A9-DD84-B708-2678BEE1FCAA}" dt="2022-08-16T08:30:17.262" v="14" actId="1076"/>
          <ac:picMkLst>
            <pc:docMk/>
            <pc:sldMk cId="2742452552" sldId="744"/>
            <ac:picMk id="4" creationId="{010899A4-F4E0-6EB9-B7F1-9E1C79BD813F}"/>
          </ac:picMkLst>
        </pc:picChg>
        <pc:picChg chg="mod modCrop">
          <ac:chgData name="Vu Quynh Thu" userId="S::thuvq@vnpt-technology.vn::e141b9c9-4b15-4e50-abb1-2e0fb909ce04" providerId="AD" clId="Web-{9C414CC9-D1A9-DD84-B708-2678BEE1FCAA}" dt="2022-08-16T08:30:17.230" v="13" actId="1076"/>
          <ac:picMkLst>
            <pc:docMk/>
            <pc:sldMk cId="2742452552" sldId="744"/>
            <ac:picMk id="8" creationId="{F4D48D9E-1627-D6EB-AF63-83464C36ECF7}"/>
          </ac:picMkLst>
        </pc:picChg>
        <pc:cxnChg chg="mod">
          <ac:chgData name="Vu Quynh Thu" userId="S::thuvq@vnpt-technology.vn::e141b9c9-4b15-4e50-abb1-2e0fb909ce04" providerId="AD" clId="Web-{9C414CC9-D1A9-DD84-B708-2678BEE1FCAA}" dt="2022-08-16T08:30:17.277" v="16" actId="1076"/>
          <ac:cxnSpMkLst>
            <pc:docMk/>
            <pc:sldMk cId="2742452552" sldId="744"/>
            <ac:cxnSpMk id="6" creationId="{00000000-0000-0000-0000-000000000000}"/>
          </ac:cxnSpMkLst>
        </pc:cxnChg>
        <pc:cxnChg chg="mod">
          <ac:chgData name="Vu Quynh Thu" userId="S::thuvq@vnpt-technology.vn::e141b9c9-4b15-4e50-abb1-2e0fb909ce04" providerId="AD" clId="Web-{9C414CC9-D1A9-DD84-B708-2678BEE1FCAA}" dt="2022-08-16T08:30:17.277" v="15" actId="1076"/>
          <ac:cxnSpMkLst>
            <pc:docMk/>
            <pc:sldMk cId="2742452552" sldId="744"/>
            <ac:cxnSpMk id="9" creationId="{00000000-0000-0000-0000-000000000000}"/>
          </ac:cxnSpMkLst>
        </pc:cxnChg>
        <pc:cxnChg chg="del">
          <ac:chgData name="Vu Quynh Thu" userId="S::thuvq@vnpt-technology.vn::e141b9c9-4b15-4e50-abb1-2e0fb909ce04" providerId="AD" clId="Web-{9C414CC9-D1A9-DD84-B708-2678BEE1FCAA}" dt="2022-08-16T08:30:07.574" v="10"/>
          <ac:cxnSpMkLst>
            <pc:docMk/>
            <pc:sldMk cId="2742452552" sldId="744"/>
            <ac:cxnSpMk id="11" creationId="{3C13E992-05F9-C33E-319A-7916A84923B0}"/>
          </ac:cxnSpMkLst>
        </pc:cxnChg>
      </pc:sldChg>
    </pc:docChg>
  </pc:docChgLst>
  <pc:docChgLst>
    <pc:chgData name="Dao Hai Dang" userId="cd44eb85-efdf-44b1-8f8c-5936f45f31d6" providerId="ADAL" clId="{7CFD4FA3-F0D9-45A7-B147-FA48B309CA10}"/>
    <pc:docChg chg="addSld modSld sldOrd modSection">
      <pc:chgData name="Dao Hai Dang" userId="cd44eb85-efdf-44b1-8f8c-5936f45f31d6" providerId="ADAL" clId="{7CFD4FA3-F0D9-45A7-B147-FA48B309CA10}" dt="2022-06-20T02:05:25.775" v="2" actId="20577"/>
      <pc:docMkLst>
        <pc:docMk/>
      </pc:docMkLst>
      <pc:sldChg chg="ord">
        <pc:chgData name="Dao Hai Dang" userId="cd44eb85-efdf-44b1-8f8c-5936f45f31d6" providerId="ADAL" clId="{7CFD4FA3-F0D9-45A7-B147-FA48B309CA10}" dt="2022-06-20T01:55:58.595" v="0" actId="20578"/>
        <pc:sldMkLst>
          <pc:docMk/>
          <pc:sldMk cId="33970160" sldId="367"/>
        </pc:sldMkLst>
      </pc:sldChg>
      <pc:sldChg chg="modSp mod">
        <pc:chgData name="Dao Hai Dang" userId="cd44eb85-efdf-44b1-8f8c-5936f45f31d6" providerId="ADAL" clId="{7CFD4FA3-F0D9-45A7-B147-FA48B309CA10}" dt="2022-06-20T02:05:25.775" v="2" actId="20577"/>
        <pc:sldMkLst>
          <pc:docMk/>
          <pc:sldMk cId="934660995" sldId="725"/>
        </pc:sldMkLst>
        <pc:spChg chg="mod">
          <ac:chgData name="Dao Hai Dang" userId="cd44eb85-efdf-44b1-8f8c-5936f45f31d6" providerId="ADAL" clId="{7CFD4FA3-F0D9-45A7-B147-FA48B309CA10}" dt="2022-06-20T02:05:25.775" v="2" actId="20577"/>
          <ac:spMkLst>
            <pc:docMk/>
            <pc:sldMk cId="934660995" sldId="725"/>
            <ac:spMk id="4" creationId="{00000000-0000-0000-0000-000000000000}"/>
          </ac:spMkLst>
        </pc:spChg>
      </pc:sldChg>
      <pc:sldChg chg="new">
        <pc:chgData name="Dao Hai Dang" userId="cd44eb85-efdf-44b1-8f8c-5936f45f31d6" providerId="ADAL" clId="{7CFD4FA3-F0D9-45A7-B147-FA48B309CA10}" dt="2022-06-20T02:02:34.698" v="1" actId="680"/>
        <pc:sldMkLst>
          <pc:docMk/>
          <pc:sldMk cId="69767326" sldId="738"/>
        </pc:sldMkLst>
      </pc:sldChg>
    </pc:docChg>
  </pc:docChgLst>
  <pc:docChgLst>
    <pc:chgData name="Nguyen Cong Anh" userId="6bcfc506-4e07-4080-a2c9-f3f4fc58e3ca" providerId="ADAL" clId="{91B57F37-DC8D-4487-BF28-C21E367A6A10}"/>
    <pc:docChg chg="custSel addSld modSld modSection">
      <pc:chgData name="Nguyen Cong Anh" userId="6bcfc506-4e07-4080-a2c9-f3f4fc58e3ca" providerId="ADAL" clId="{91B57F37-DC8D-4487-BF28-C21E367A6A10}" dt="2022-08-12T06:54:18.200" v="16"/>
      <pc:docMkLst>
        <pc:docMk/>
      </pc:docMkLst>
      <pc:sldChg chg="addCm modCm">
        <pc:chgData name="Nguyen Cong Anh" userId="6bcfc506-4e07-4080-a2c9-f3f4fc58e3ca" providerId="ADAL" clId="{91B57F37-DC8D-4487-BF28-C21E367A6A10}" dt="2022-08-12T06:50:06.421" v="7"/>
        <pc:sldMkLst>
          <pc:docMk/>
          <pc:sldMk cId="1053215542" sldId="689"/>
        </pc:sldMkLst>
      </pc:sldChg>
      <pc:sldChg chg="addCm modCm">
        <pc:chgData name="Nguyen Cong Anh" userId="6bcfc506-4e07-4080-a2c9-f3f4fc58e3ca" providerId="ADAL" clId="{91B57F37-DC8D-4487-BF28-C21E367A6A10}" dt="2022-08-12T06:49:44.867" v="5"/>
        <pc:sldMkLst>
          <pc:docMk/>
          <pc:sldMk cId="3666835300" sldId="691"/>
        </pc:sldMkLst>
      </pc:sldChg>
      <pc:sldChg chg="addCm modCm">
        <pc:chgData name="Nguyen Cong Anh" userId="6bcfc506-4e07-4080-a2c9-f3f4fc58e3ca" providerId="ADAL" clId="{91B57F37-DC8D-4487-BF28-C21E367A6A10}" dt="2022-08-12T06:50:33.460" v="9"/>
        <pc:sldMkLst>
          <pc:docMk/>
          <pc:sldMk cId="2738974389" sldId="694"/>
        </pc:sldMkLst>
      </pc:sldChg>
      <pc:sldChg chg="addCm modCm">
        <pc:chgData name="Nguyen Cong Anh" userId="6bcfc506-4e07-4080-a2c9-f3f4fc58e3ca" providerId="ADAL" clId="{91B57F37-DC8D-4487-BF28-C21E367A6A10}" dt="2022-08-12T06:53:26.370" v="11"/>
        <pc:sldMkLst>
          <pc:docMk/>
          <pc:sldMk cId="1955993538" sldId="702"/>
        </pc:sldMkLst>
      </pc:sldChg>
      <pc:sldChg chg="addCm modCm">
        <pc:chgData name="Nguyen Cong Anh" userId="6bcfc506-4e07-4080-a2c9-f3f4fc58e3ca" providerId="ADAL" clId="{91B57F37-DC8D-4487-BF28-C21E367A6A10}" dt="2022-08-12T06:54:18.200" v="16"/>
        <pc:sldMkLst>
          <pc:docMk/>
          <pc:sldMk cId="1766734707" sldId="708"/>
        </pc:sldMkLst>
      </pc:sldChg>
      <pc:sldChg chg="addCm modCm">
        <pc:chgData name="Nguyen Cong Anh" userId="6bcfc506-4e07-4080-a2c9-f3f4fc58e3ca" providerId="ADAL" clId="{91B57F37-DC8D-4487-BF28-C21E367A6A10}" dt="2022-08-12T06:46:50.821" v="3" actId="1589"/>
        <pc:sldMkLst>
          <pc:docMk/>
          <pc:sldMk cId="486721740" sldId="712"/>
        </pc:sldMkLst>
      </pc:sldChg>
      <pc:sldChg chg="add addCm modCm">
        <pc:chgData name="Nguyen Cong Anh" userId="6bcfc506-4e07-4080-a2c9-f3f4fc58e3ca" providerId="ADAL" clId="{91B57F37-DC8D-4487-BF28-C21E367A6A10}" dt="2022-08-12T06:54:10.402" v="14"/>
        <pc:sldMkLst>
          <pc:docMk/>
          <pc:sldMk cId="148894209" sldId="754"/>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9" dt="2022-08-12T13:45:26.122" idx="1">
    <p:pos x="6010" y="1363"/>
    <p:text>Nên thể hiện thêm device name  ngay dưới tên thiết bị</p:text>
    <p:extLst>
      <p:ext uri="{C676402C-5697-4E1C-873F-D02D1690AC5C}">
        <p15:threadingInfo xmlns:p15="http://schemas.microsoft.com/office/powerpoint/2012/main" timeZoneBias="-420"/>
      </p:ext>
    </p:extLst>
  </p:cm>
  <p:cm authorId="9" dt="2022-08-12T13:46:50.809" idx="2">
    <p:pos x="6010" y="1459"/>
    <p:text>Trường hợp không có để mặc định là Model</p:text>
    <p:extLst>
      <p:ext uri="{C676402C-5697-4E1C-873F-D02D1690AC5C}">
        <p15:threadingInfo xmlns:p15="http://schemas.microsoft.com/office/powerpoint/2012/main" timeZoneBias="-420">
          <p15:parentCm authorId="9" idx="1"/>
        </p15:threadingInfo>
      </p:ext>
    </p:extLst>
  </p:cm>
  <p:cm authorId="9" dt="2022-08-12T13:46:50.816" idx="3">
    <p:pos x="6010" y="1555"/>
    <p:text>Trường hợp không có để mặc định là Model</p:text>
    <p:extLst>
      <p:ext uri="{C676402C-5697-4E1C-873F-D02D1690AC5C}">
        <p15:threadingInfo xmlns:p15="http://schemas.microsoft.com/office/powerpoint/2012/main" timeZoneBias="-420">
          <p15:parentCm authorId="9" idx="1"/>
        </p15:threadingInfo>
      </p:ext>
    </p:extLst>
  </p:cm>
  <p:cm authorId="11" dt="2022-08-15T08:54:30.347" idx="1">
    <p:pos x="6010" y="1651"/>
    <p:text>e đã cập nhật</p:text>
    <p:extLst>
      <p:ext uri="{C676402C-5697-4E1C-873F-D02D1690AC5C}">
        <p15:threadingInfo xmlns:p15="http://schemas.microsoft.com/office/powerpoint/2012/main" timeZoneBias="-420">
          <p15:parentCm authorId="9" idx="1"/>
        </p15:threadingInfo>
      </p:ext>
    </p:extLst>
  </p:cm>
  <p:cm authorId="13" dt="2022-08-15T02:54:58.646" idx="1">
    <p:pos x="428" y="234"/>
    <p:text>danh sách thiết bị trong 1 nên hiển thị danh sách thay vì hình ảnh do có thể có tối đa 10 thiết bị trong 1 mạng
</p:text>
    <p:extLst>
      <p:ext uri="{C676402C-5697-4E1C-873F-D02D1690AC5C}">
        <p15:threadingInfo xmlns:p15="http://schemas.microsoft.com/office/powerpoint/2012/main" timeZoneBias="420"/>
      </p:ext>
    </p:extLst>
  </p:cm>
  <p:cm authorId="15" dt="2022-08-15T18:15:29.483" idx="3">
    <p:pos x="428" y="330"/>
    <p:text>việc hiển thị danh sách thiết bị theo tên không có hình ảnh có thể gây khó hình dung cho người xem ạ
cái này e có thể cân nhắc để thu gọn nội dung thông tin ở các thiết bị ạ
</p:text>
    <p:extLst>
      <p:ext uri="{C676402C-5697-4E1C-873F-D02D1690AC5C}">
        <p15:threadingInfo xmlns:p15="http://schemas.microsoft.com/office/powerpoint/2012/main" timeZoneBias="420">
          <p15:parentCm authorId="13"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8" dt="2022-08-15T00:05:53.712" idx="5">
    <p:pos x="5398" y="971"/>
    <p:text>Button WAN DETECT có tác dụng làm gì?
</p:text>
    <p:extLst>
      <p:ext uri="{C676402C-5697-4E1C-873F-D02D1690AC5C}">
        <p15:threadingInfo xmlns:p15="http://schemas.microsoft.com/office/powerpoint/2012/main" timeZoneBias="420"/>
      </p:ext>
    </p:extLst>
  </p:cm>
  <p:cm authorId="11" dt="2022-08-15T15:58:57.366" idx="14">
    <p:pos x="5398" y="1067"/>
    <p:text>button WAN detect get lại danh sách WAN (làm mới) và get thông tin trạng thái WAN</p:text>
    <p:extLst>
      <p:ext uri="{C676402C-5697-4E1C-873F-D02D1690AC5C}">
        <p15:threadingInfo xmlns:p15="http://schemas.microsoft.com/office/powerpoint/2012/main" timeZoneBias="-420">
          <p15:parentCm authorId="8" idx="5"/>
        </p15:threadingInfo>
      </p:ext>
    </p:extLst>
  </p:cm>
  <p:cm authorId="14" dt="2022-08-15T17:27:56.855" idx="5">
    <p:pos x="5398" y="1163"/>
    <p:text>có thể đổi cơ chế làm mới bằng cách kéo màn hình xuống thay vì bấm nút</p:text>
    <p:extLst>
      <p:ext uri="{C676402C-5697-4E1C-873F-D02D1690AC5C}">
        <p15:threadingInfo xmlns:p15="http://schemas.microsoft.com/office/powerpoint/2012/main" timeZoneBias="-420">
          <p15:parentCm authorId="8" idx="5"/>
        </p15:threadingInfo>
      </p:ext>
    </p:extLst>
  </p:cm>
  <p:cm authorId="15" dt="2022-08-16T18:06:46.307" idx="17">
    <p:pos x="5398" y="1259"/>
    <p:text>em đã cập nhật ở slide 37
</p:text>
    <p:extLst>
      <p:ext uri="{C676402C-5697-4E1C-873F-D02D1690AC5C}">
        <p15:threadingInfo xmlns:p15="http://schemas.microsoft.com/office/powerpoint/2012/main" timeZoneBias="420">
          <p15:parentCm authorId="8" idx="5"/>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8" dt="2022-08-15T00:06:12.228" idx="6">
    <p:pos x="5410" y="906"/>
    <p:text>Sửa lại menu Cấu hình mạng cho đồng bộ
</p:text>
    <p:extLst>
      <p:ext uri="{C676402C-5697-4E1C-873F-D02D1690AC5C}">
        <p15:threadingInfo xmlns:p15="http://schemas.microsoft.com/office/powerpoint/2012/main" timeZoneBias="420"/>
      </p:ext>
    </p:extLst>
  </p:cm>
  <p:cm authorId="11" dt="2022-08-15T16:00:02.539" idx="15">
    <p:pos x="5410" y="1002"/>
    <p:text>em đã cập nhật</p:text>
    <p:extLst>
      <p:ext uri="{C676402C-5697-4E1C-873F-D02D1690AC5C}">
        <p15:threadingInfo xmlns:p15="http://schemas.microsoft.com/office/powerpoint/2012/main" timeZoneBias="-420">
          <p15:parentCm authorId="8" idx="6"/>
        </p15:threadingInfo>
      </p:ext>
    </p:extLst>
  </p:cm>
  <p:cm authorId="12" dt="2022-08-15T16:37:16.582" idx="6">
    <p:pos x="6035" y="911"/>
    <p:text>Đoạn này có cho phép cấu hình nhiều LAN Index không hay chỉ cấu hình duy nhất LAN Index 1.
Nếu cấu hình nhiều LAN Index thì đoạn LAN Index phải để drop list để người dùng lựa chọn</p:text>
    <p:extLst>
      <p:ext uri="{C676402C-5697-4E1C-873F-D02D1690AC5C}">
        <p15:threadingInfo xmlns:p15="http://schemas.microsoft.com/office/powerpoint/2012/main" timeZoneBias="-420"/>
      </p:ext>
    </p:extLst>
  </p:cm>
  <p:cm authorId="15" dt="2022-08-15T18:47:34.773" idx="9">
    <p:pos x="6035" y="1007"/>
    <p:text>phần này e có  check lại file SDK thì có trường LAN Index
tuy nhiên để đơn giản nên phần app e sẽ giữ nguyên chỉ cấu hình 1 LAN index ạ
</p:text>
    <p:extLst>
      <p:ext uri="{C676402C-5697-4E1C-873F-D02D1690AC5C}">
        <p15:threadingInfo xmlns:p15="http://schemas.microsoft.com/office/powerpoint/2012/main" timeZoneBias="420">
          <p15:parentCm authorId="12" idx="6"/>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8" dt="2022-08-11T23:33:51.617" idx="1">
    <p:pos x="5520" y="762"/>
    <p:text>- Bỏ cấu hình VoIP, Cấu hình hệ thống
- Bổ sung cấu hình PON, Cấu hình PortForwarding, DDNS (Cho IP Cam)
- Bổ sung mục Điều khiển thiết bị thay cho Cấu hình hệ thống (Reboot, Reset, Update firmware)
</p:text>
    <p:extLst>
      <p:ext uri="{C676402C-5697-4E1C-873F-D02D1690AC5C}">
        <p15:threadingInfo xmlns:p15="http://schemas.microsoft.com/office/powerpoint/2012/main" timeZoneBias="420"/>
      </p:ext>
    </p:extLst>
  </p:cm>
  <p:cm authorId="11" dt="2022-08-15T09:02:45.458" idx="7">
    <p:pos x="5520" y="858"/>
    <p:text>em đã  cập nhật</p:text>
    <p:extLst>
      <p:ext uri="{C676402C-5697-4E1C-873F-D02D1690AC5C}">
        <p15:threadingInfo xmlns:p15="http://schemas.microsoft.com/office/powerpoint/2012/main" timeZoneBias="-420">
          <p15:parentCm authorId="8" idx="1"/>
        </p15:threadingInfo>
      </p:ext>
    </p:extLst>
  </p:cm>
  <p:cm authorId="9" dt="2022-08-12T13:51:58.742" idx="7">
    <p:pos x="10" y="10"/>
    <p:text>Nên để drop list cho phần lựa chọn band: 2.4Ghz, 5Ghz và Both bands. Do trong trường enable Mesh thì chỉ cho phép cấu hình SSID và password giống nhau cho both band không cho phép cấu hình cho từng band</p:text>
    <p:extLst>
      <p:ext uri="{C676402C-5697-4E1C-873F-D02D1690AC5C}">
        <p15:threadingInfo xmlns:p15="http://schemas.microsoft.com/office/powerpoint/2012/main" timeZoneBias="-420"/>
      </p:ext>
    </p:extLst>
  </p:cm>
  <p:cm authorId="11" dt="2022-08-15T09:02:52.925" idx="8">
    <p:pos x="10" y="106"/>
    <p:text>em đã cập nhật</p:text>
    <p:extLst>
      <p:ext uri="{C676402C-5697-4E1C-873F-D02D1690AC5C}">
        <p15:threadingInfo xmlns:p15="http://schemas.microsoft.com/office/powerpoint/2012/main" timeZoneBias="-420">
          <p15:parentCm authorId="9" idx="7"/>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2" dt="2022-08-15T16:13:05.976" idx="1">
    <p:pos x="6672" y="1091"/>
    <p:text>- Phần này nên tổ chức thành drop list lựa chọn theo từng WAN. Khi chọn vào WAN nào sẽ ra cấu hình Rule Port Forwarding đang có của từng WAN.
- Rule index là kiểu int giá trị 0-31. đẩy rule index lên đầu.
- WAN index chỉ có từ 0-7 thôi nên ko có giá trị 31.
- Bổ sung thêm trường Protocol.
- Phần Port đang thiếu phải bao gồm:
+ Start Remote Port
+ End Remote Port
+ Start Local Port
+ End Local Port</p:text>
    <p:extLst>
      <p:ext uri="{C676402C-5697-4E1C-873F-D02D1690AC5C}">
        <p15:threadingInfo xmlns:p15="http://schemas.microsoft.com/office/powerpoint/2012/main" timeZoneBias="-420"/>
      </p:ext>
    </p:extLst>
  </p:cm>
  <p:cm authorId="15" dt="2022-08-15T19:00:17.411" idx="12">
    <p:pos x="6672" y="1187"/>
    <p:text>Em đã cập nhật
</p:text>
    <p:extLst>
      <p:ext uri="{C676402C-5697-4E1C-873F-D02D1690AC5C}">
        <p15:threadingInfo xmlns:p15="http://schemas.microsoft.com/office/powerpoint/2012/main" timeZoneBias="420">
          <p15:parentCm authorId="12" idx="1"/>
        </p15:threadingInfo>
      </p:ext>
    </p:extLst>
  </p:cm>
  <p:cm authorId="14" dt="2022-08-15T17:33:13.356" idx="6">
    <p:pos x="6768" y="1187"/>
    <p:text>remote port, local port là số nguyên không phải ip</p:text>
    <p:extLst>
      <p:ext uri="{C676402C-5697-4E1C-873F-D02D1690AC5C}">
        <p15:threadingInfo xmlns:p15="http://schemas.microsoft.com/office/powerpoint/2012/main" timeZoneBias="-420"/>
      </p:ext>
    </p:extLst>
  </p:cm>
  <p:cm authorId="15" dt="2022-08-16T18:07:17.089" idx="18">
    <p:pos x="6768" y="1283"/>
    <p:text>em đã cập nhật
</p:text>
    <p:extLst>
      <p:ext uri="{C676402C-5697-4E1C-873F-D02D1690AC5C}">
        <p15:threadingInfo xmlns:p15="http://schemas.microsoft.com/office/powerpoint/2012/main" timeZoneBias="420">
          <p15:parentCm authorId="14" idx="6"/>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2" dt="2022-08-15T16:22:41.780" idx="2">
    <p:pos x="6648" y="1091"/>
    <p:text>- Phần này nên tổ chức thành drop list lựa chọn theo từng WAN. Khi chọn vào WAN nào sẽ ra cấu hình Rule Port Forwarding đang có của từng WAN.
- Rule index là kiểu int giá trị 0-31. đẩy rule index lên đầu.
- WAN index chỉ có từ 0-7 thôi nên ko có giá trị 31.
- Bổ sung thêm trường Protocol.
- Phần Port đang thiếu phải bao gồm:
+ Start Remote Port
+ End Remote Port
+ Start Local Port
+ End Local Port</p:text>
    <p:extLst>
      <p:ext uri="{C676402C-5697-4E1C-873F-D02D1690AC5C}">
        <p15:threadingInfo xmlns:p15="http://schemas.microsoft.com/office/powerpoint/2012/main" timeZoneBias="-420"/>
      </p:ext>
    </p:extLst>
  </p:cm>
  <p:cm authorId="15" dt="2022-08-15T19:00:11.582" idx="11">
    <p:pos x="6648" y="1187"/>
    <p:text>Em đã cập nhật
</p:text>
    <p:extLst>
      <p:ext uri="{C676402C-5697-4E1C-873F-D02D1690AC5C}">
        <p15:threadingInfo xmlns:p15="http://schemas.microsoft.com/office/powerpoint/2012/main" timeZoneBias="420">
          <p15:parentCm authorId="12" idx="2"/>
        </p15:threadingInfo>
      </p:ext>
    </p:extLst>
  </p:cm>
  <p:cm authorId="15" dt="2022-08-22T20:06:26.182" idx="20">
    <p:pos x="6648" y="1283"/>
    <p:text>giá trị rule index tự động tăng theo cổng WAN tương ứng khi tạo mới port forwarding
</p:text>
    <p:extLst>
      <p:ext uri="{C676402C-5697-4E1C-873F-D02D1690AC5C}">
        <p15:threadingInfo xmlns:p15="http://schemas.microsoft.com/office/powerpoint/2012/main" timeZoneBias="420">
          <p15:parentCm authorId="12" idx="2"/>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2" dt="2022-08-15T16:25:57.335" idx="3">
    <p:pos x="10" y="10"/>
    <p:text>- Phần này nên tổ chức thành drop list lựa chọn theo từng WAN. Khi chọn vào WAN nào sẽ ra cấu hình Rule Port Forwarding đang có của từng WAN.</p:text>
    <p:extLst>
      <p:ext uri="{C676402C-5697-4E1C-873F-D02D1690AC5C}">
        <p15:threadingInfo xmlns:p15="http://schemas.microsoft.com/office/powerpoint/2012/main" timeZoneBias="-420"/>
      </p:ext>
    </p:extLst>
  </p:cm>
  <p:cm authorId="15" dt="2022-08-15T19:00:05.629" idx="10">
    <p:pos x="10" y="106"/>
    <p:text>Em đã cập nhật
</p:text>
    <p:extLst>
      <p:ext uri="{C676402C-5697-4E1C-873F-D02D1690AC5C}">
        <p15:threadingInfo xmlns:p15="http://schemas.microsoft.com/office/powerpoint/2012/main" timeZoneBias="420">
          <p15:parentCm authorId="12" idx="3"/>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2" dt="2022-08-15T16:28:13.599" idx="4">
    <p:pos x="5773" y="1091"/>
    <p:text>- Điều chỉnh Service thành Service Provider. Chuyển thành dạng drop list cho người dùng lựa chọn list cố định.
- 2 ô username, password không cần lable giống Hostname ?
- Bỏ phần cấu hình Wild card.</p:text>
    <p:extLst>
      <p:ext uri="{C676402C-5697-4E1C-873F-D02D1690AC5C}">
        <p15:threadingInfo xmlns:p15="http://schemas.microsoft.com/office/powerpoint/2012/main" timeZoneBias="-420"/>
      </p:ext>
    </p:extLst>
  </p:cm>
  <p:cm authorId="15" dt="2022-08-15T19:01:38.226" idx="13">
    <p:pos x="5773" y="1187"/>
    <p:text>em đã cập nhật
</p:text>
    <p:extLst>
      <p:ext uri="{C676402C-5697-4E1C-873F-D02D1690AC5C}">
        <p15:threadingInfo xmlns:p15="http://schemas.microsoft.com/office/powerpoint/2012/main" timeZoneBias="420">
          <p15:parentCm authorId="12" idx="4"/>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0" dt="2022-08-13T06:20:14.122" idx="3">
    <p:pos x="10" y="10"/>
    <p:text>Ping/trace thống nhất chỉ cần nhập Host nên bỏ các phần interface, wan index, dest type
</p:text>
    <p:extLst>
      <p:ext uri="{C676402C-5697-4E1C-873F-D02D1690AC5C}">
        <p15:threadingInfo xmlns:p15="http://schemas.microsoft.com/office/powerpoint/2012/main" timeZoneBias="420"/>
      </p:ext>
    </p:extLst>
  </p:cm>
  <p:cm authorId="11" dt="2022-08-15T16:06:09.933" idx="16">
    <p:pos x="10" y="106"/>
    <p:text>em đã cập nhật</p:text>
    <p:extLst>
      <p:ext uri="{C676402C-5697-4E1C-873F-D02D1690AC5C}">
        <p15:threadingInfo xmlns:p15="http://schemas.microsoft.com/office/powerpoint/2012/main" timeZoneBias="-420">
          <p15:parentCm authorId="10" idx="3"/>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4" dt="2022-08-15T17:37:59.335" idx="7">
    <p:pos x="6203" y="805"/>
    <p:text>nút Kiểm tra là để lấy thông tin lần nữa hay lấy thông tin lần đâu</p:text>
    <p:extLst>
      <p:ext uri="{C676402C-5697-4E1C-873F-D02D1690AC5C}">
        <p15:threadingInfo xmlns:p15="http://schemas.microsoft.com/office/powerpoint/2012/main" timeZoneBias="-420"/>
      </p:ext>
    </p:extLst>
  </p:cm>
  <p:cm authorId="15" dt="2022-08-15T18:40:55.914" idx="8">
    <p:pos x="6203" y="901"/>
    <p:text>kiểm tra để get thoông tin ở thời điểm hiện tại
</p:text>
    <p:extLst>
      <p:ext uri="{C676402C-5697-4E1C-873F-D02D1690AC5C}">
        <p15:threadingInfo xmlns:p15="http://schemas.microsoft.com/office/powerpoint/2012/main" timeZoneBias="420">
          <p15:parentCm authorId="14" idx="7"/>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0" dt="2022-08-13T06:32:41.346" idx="5">
    <p:pos x="10" y="10"/>
    <p:text>- Concept của reboot và reset cho phép thực hiện trên nhiều thiết bị trong mạng Mesh. Đoạn này nên sửa lại như sau khi nhấn vào reboot thì hiện ra danh sách thiết bị, cho phép người dùng lựa chọn thiết bị để reboot. Cần phân nhóm danh sách theo model của thiết bị.
</p:text>
    <p:extLst>
      <p:ext uri="{C676402C-5697-4E1C-873F-D02D1690AC5C}">
        <p15:threadingInfo xmlns:p15="http://schemas.microsoft.com/office/powerpoint/2012/main" timeZoneBias="420"/>
      </p:ext>
    </p:extLst>
  </p:cm>
  <p:cm authorId="11" dt="2022-08-15T16:06:51.899" idx="18">
    <p:pos x="10" y="106"/>
    <p:text>em đã cập nhật</p:text>
    <p:extLst>
      <p:ext uri="{C676402C-5697-4E1C-873F-D02D1690AC5C}">
        <p15:threadingInfo xmlns:p15="http://schemas.microsoft.com/office/powerpoint/2012/main" timeZoneBias="-420">
          <p15:parentCm authorId="10" idx="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0" dt="2022-08-14T06:30:57.978" idx="7">
    <p:pos x="5941" y="1376"/>
    <p:text>- Phần đổi mật khẩu web gui là bắt buộc sau đăng nhập hay phải có điều kiện nào ?
- Sau đăng nhập bắt buộc chỉ có 3 lựa chọn này ? người dùng bắt buộc phải thực hiện đổi mật khẩu hoăc cấu hình nhanh để tiếp tục truy cập ?
</p:text>
    <p:extLst>
      <p:ext uri="{C676402C-5697-4E1C-873F-D02D1690AC5C}">
        <p15:threadingInfo xmlns:p15="http://schemas.microsoft.com/office/powerpoint/2012/main" timeZoneBias="420"/>
      </p:ext>
    </p:extLst>
  </p:cm>
  <p:cm authorId="11" dt="2022-08-15T08:56:32.468" idx="2">
    <p:pos x="5941" y="1472"/>
    <p:text>Bước đặt mật khẩu web GUI hiện e đang để là không bắt buộc ạ
- Để truy cập tiếp vào thiết bị người dụng chọn Icon Quản lý mạng từ trang chủ</p:text>
    <p:extLst>
      <p:ext uri="{C676402C-5697-4E1C-873F-D02D1690AC5C}">
        <p15:threadingInfo xmlns:p15="http://schemas.microsoft.com/office/powerpoint/2012/main" timeZoneBias="-420">
          <p15:parentCm authorId="10" idx="7"/>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0" dt="2022-08-13T06:34:20.036" idx="6">
    <p:pos x="10" y="10"/>
    <p:text>- Concept của update fw cho phép thực có thể thực hiện update cho nhiều thiết bị trong mạng mesh. Đoạn này nên sửa lại như sau khi nhấn vào Update FW thì hiện ra danh sách thiết bị, cho phép người dùng lựa chọn thiết bị để update. Cần phân nhóm danh sách theo model của thiết bị. Mỗi lần chỉ cho phép thực hiện update FW với 1 model của thiết bị.
</p:text>
    <p:extLst>
      <p:ext uri="{C676402C-5697-4E1C-873F-D02D1690AC5C}">
        <p15:threadingInfo xmlns:p15="http://schemas.microsoft.com/office/powerpoint/2012/main" timeZoneBias="420"/>
      </p:ext>
    </p:extLst>
  </p:cm>
  <p:cm authorId="11" dt="2022-08-15T16:06:41.131" idx="17">
    <p:pos x="10" y="106"/>
    <p:text>em đã cập nhật</p:text>
    <p:extLst>
      <p:ext uri="{C676402C-5697-4E1C-873F-D02D1690AC5C}">
        <p15:threadingInfo xmlns:p15="http://schemas.microsoft.com/office/powerpoint/2012/main" timeZoneBias="-420">
          <p15:parentCm authorId="10" idx="6"/>
        </p15:threadingInfo>
      </p:ext>
    </p:extLst>
  </p:cm>
  <p:cm authorId="14" dt="2022-08-15T17:40:48.715" idx="8">
    <p:pos x="6324" y="859"/>
    <p:text>đây là chọn file firmware/config chứ không phải nhập URL</p:text>
    <p:extLst>
      <p:ext uri="{C676402C-5697-4E1C-873F-D02D1690AC5C}">
        <p15:threadingInfo xmlns:p15="http://schemas.microsoft.com/office/powerpoint/2012/main" timeZoneBias="-420"/>
      </p:ext>
    </p:extLst>
  </p:cm>
  <p:cm authorId="15" dt="2022-08-15T19:05:37.251" idx="14">
    <p:pos x="6324" y="955"/>
    <p:text>phần này chị [@Bui Thi Minh Yen] confirm giúp e với ạ
</p:text>
    <p:extLst>
      <p:ext uri="{C676402C-5697-4E1C-873F-D02D1690AC5C}">
        <p15:threadingInfo xmlns:p15="http://schemas.microsoft.com/office/powerpoint/2012/main" timeZoneBias="420">
          <p15:parentCm authorId="14" idx="8"/>
        </p15:threadingInfo>
      </p:ext>
    </p:extLst>
  </p:cm>
  <p:cm authorId="8" dt="2022-08-16T03:41:34.722" idx="7">
    <p:pos x="6324" y="1051"/>
    <p:text>Cho cả nhập và Browse c thấy là ok
</p:text>
    <p:extLst>
      <p:ext uri="{C676402C-5697-4E1C-873F-D02D1690AC5C}">
        <p15:threadingInfo xmlns:p15="http://schemas.microsoft.com/office/powerpoint/2012/main" timeZoneBias="420">
          <p15:parentCm authorId="14" idx="8"/>
        </p15:threadingInfo>
      </p:ext>
    </p:extLst>
  </p:cm>
  <p:cm authorId="12" dt="2022-08-16T14:40:04.616" idx="9">
    <p:pos x="6223" y="874"/>
    <p:text>- Restore config là chọn file config không phải chọn phiên bản phần mềm.</p:text>
    <p:extLst>
      <p:ext uri="{C676402C-5697-4E1C-873F-D02D1690AC5C}">
        <p15:threadingInfo xmlns:p15="http://schemas.microsoft.com/office/powerpoint/2012/main" timeZoneBias="-420"/>
      </p:ext>
    </p:extLst>
  </p:cm>
  <p:cm authorId="12" dt="2022-08-16T14:41:36.387" idx="10">
    <p:pos x="6223" y="970"/>
    <p:text>- Restore config thống nhất concept là chỉ thực hiện qua remote nên sẽ chỉ thực hiện trên từng thiết bị không có multi device.</p:text>
    <p:extLst>
      <p:ext uri="{C676402C-5697-4E1C-873F-D02D1690AC5C}">
        <p15:threadingInfo xmlns:p15="http://schemas.microsoft.com/office/powerpoint/2012/main" timeZoneBias="-420">
          <p15:parentCm authorId="12" idx="9"/>
        </p15:threadingInfo>
      </p:ext>
    </p:extLst>
  </p:cm>
  <p:cm authorId="8" dt="2022-08-16T03:42:04.191" idx="8">
    <p:pos x="6223" y="1066"/>
    <p:text>[@Vu Quynh Thu] Em update chỗ này nhé
</p:text>
    <p:extLst>
      <p:ext uri="{C676402C-5697-4E1C-873F-D02D1690AC5C}">
        <p15:threadingInfo xmlns:p15="http://schemas.microsoft.com/office/powerpoint/2012/main" timeZoneBias="420">
          <p15:parentCm authorId="12" idx="9"/>
        </p15:threadingInfo>
      </p:ext>
    </p:extLst>
  </p:cm>
  <p:cm authorId="15" dt="2022-08-16T18:09:30.781" idx="19">
    <p:pos x="6223" y="1162"/>
    <p:text>Em đã cập nhật
</p:text>
    <p:extLst>
      <p:ext uri="{C676402C-5697-4E1C-873F-D02D1690AC5C}">
        <p15:threadingInfo xmlns:p15="http://schemas.microsoft.com/office/powerpoint/2012/main" timeZoneBias="420">
          <p15:parentCm authorId="12" idx="9"/>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2-08-12T13:48:10.714" idx="4">
    <p:pos x="6290" y="911"/>
    <p:text>Thêm moc-up phần thông tin thiêt bị cho Mesh AP để VNPT IT biết có các case thiết bị khác nhau  =&gt; phát triển có tính kế thừa dễ dàng tích hợp cho mesh AP vào tháng 9</p:text>
    <p:extLst>
      <p:ext uri="{C676402C-5697-4E1C-873F-D02D1690AC5C}">
        <p15:threadingInfo xmlns:p15="http://schemas.microsoft.com/office/powerpoint/2012/main" timeZoneBias="-420"/>
      </p:ext>
    </p:extLst>
  </p:cm>
  <p:cm authorId="11" dt="2022-08-15T08:57:22.815" idx="5">
    <p:pos x="6290" y="1007"/>
    <p:text>em đã bổ sung sơ lược phần chi tiết thông tin cho Mesh</p:text>
    <p:extLst>
      <p:ext uri="{C676402C-5697-4E1C-873F-D02D1690AC5C}">
        <p15:threadingInfo xmlns:p15="http://schemas.microsoft.com/office/powerpoint/2012/main" timeZoneBias="-420">
          <p15:parentCm authorId="9" idx="4"/>
        </p15:threadingInfo>
      </p:ext>
    </p:extLst>
  </p:cm>
  <p:cm authorId="14" dt="2022-08-15T17:06:04.921" idx="1">
    <p:pos x="7289" y="981"/>
    <p:text>đây là màn hình quét thiết bị, chưa tạo phiên kết nối thì không cần thiết phải có nút đăng xuất</p:text>
    <p:extLst>
      <p:ext uri="{C676402C-5697-4E1C-873F-D02D1690AC5C}">
        <p15:threadingInfo xmlns:p15="http://schemas.microsoft.com/office/powerpoint/2012/main" timeZoneBias="-420"/>
      </p:ext>
    </p:extLst>
  </p:cm>
  <p:cm authorId="15" dt="2022-08-15T18:17:16.737" idx="4">
    <p:pos x="7289" y="1077"/>
    <p:text>Khi chọn vào thiết bị lần đầu, ứng dụng hỗ trợ đăng nhập vào thiết bị tự động và keep phiên đăng nhập, các lần truy cập sau chỉ hiển thị thông tin nên e có để nút đăng xuất ạ
</p:text>
    <p:extLst>
      <p:ext uri="{C676402C-5697-4E1C-873F-D02D1690AC5C}">
        <p15:threadingInfo xmlns:p15="http://schemas.microsoft.com/office/powerpoint/2012/main" timeZoneBias="420">
          <p15:parentCm authorId="14"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2" dt="2022-08-16T07:24:07.711" idx="7">
    <p:pos x="7239" y="1100"/>
    <p:text>Do concept mới tài khoản xác thực Web GUi và tài khoản xác thực SDK là khác nhau nên phần đổi mật khẩu Web GUi cần có thêm phần nhập username nữa</p:text>
    <p:extLst>
      <p:ext uri="{C676402C-5697-4E1C-873F-D02D1690AC5C}">
        <p15:threadingInfo xmlns:p15="http://schemas.microsoft.com/office/powerpoint/2012/main" timeZoneBias="-420"/>
      </p:ext>
    </p:extLst>
  </p:cm>
  <p:cm authorId="15" dt="2022-08-15T18:18:11.833" idx="5">
    <p:pos x="7239" y="1196"/>
    <p:text>dạ vậy các thông tin cần nhập là username, mật khẩu cũ, và mật khẩu mới đúng k ạ?
</p:text>
    <p:extLst>
      <p:ext uri="{C676402C-5697-4E1C-873F-D02D1690AC5C}">
        <p15:threadingInfo xmlns:p15="http://schemas.microsoft.com/office/powerpoint/2012/main" timeZoneBias="420">
          <p15:parentCm authorId="12" idx="7"/>
        </p15:threadingInfo>
      </p:ext>
    </p:extLst>
  </p:cm>
  <p:cm authorId="12" dt="2022-08-16T13:29:13.091" idx="8">
    <p:pos x="7239" y="1292"/>
    <p:text>Thông tin cần nhập là username, mật khẩu mới và confirm mật khẩu mới. Không cần mật khẩu cũ nhé em</p:text>
    <p:extLst>
      <p:ext uri="{C676402C-5697-4E1C-873F-D02D1690AC5C}">
        <p15:threadingInfo xmlns:p15="http://schemas.microsoft.com/office/powerpoint/2012/main" timeZoneBias="-420">
          <p15:parentCm authorId="12" idx="7"/>
        </p15:threadingInfo>
      </p:ext>
    </p:extLst>
  </p:cm>
  <p:cm authorId="15" dt="2022-08-16T01:30:44.793" idx="15">
    <p:pos x="7239" y="1388"/>
    <p:text>em đã cậ nhật
</p:text>
    <p:extLst>
      <p:ext uri="{C676402C-5697-4E1C-873F-D02D1690AC5C}">
        <p15:threadingInfo xmlns:p15="http://schemas.microsoft.com/office/powerpoint/2012/main" timeZoneBias="420">
          <p15:parentCm authorId="1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7" dt="2022-08-12T11:58:14.952" idx="2">
    <p:pos x="7550" y="1569"/>
    <p:text>Sửa phần khai báo SLID thành cấu hình PON và bổ sung comboBox chọn OLT (Danh sách OLT được chọn thì ONE App sẽ đưa vào)</p:text>
    <p:extLst>
      <p:ext uri="{C676402C-5697-4E1C-873F-D02D1690AC5C}">
        <p15:threadingInfo xmlns:p15="http://schemas.microsoft.com/office/powerpoint/2012/main" timeZoneBias="-420"/>
      </p:ext>
    </p:extLst>
  </p:cm>
  <p:cm authorId="11" dt="2022-08-15T08:56:50.863" idx="3">
    <p:pos x="7550" y="1665"/>
    <p:text>em đã cập nhật</p:text>
    <p:extLst>
      <p:ext uri="{C676402C-5697-4E1C-873F-D02D1690AC5C}">
        <p15:threadingInfo xmlns:p15="http://schemas.microsoft.com/office/powerpoint/2012/main" timeZoneBias="-420">
          <p15:parentCm authorId="7" idx="2"/>
        </p15:threadingInfo>
      </p:ext>
    </p:extLst>
  </p:cm>
  <p:cm authorId="7" dt="2022-08-12T11:59:06.205" idx="3">
    <p:pos x="7646" y="1665"/>
    <p:text>Bổ sung cấu hình Mesh sau cấu hình Wifi</p:text>
    <p:extLst>
      <p:ext uri="{C676402C-5697-4E1C-873F-D02D1690AC5C}">
        <p15:threadingInfo xmlns:p15="http://schemas.microsoft.com/office/powerpoint/2012/main" timeZoneBias="-420"/>
      </p:ext>
    </p:extLst>
  </p:cm>
  <p:cm authorId="11" dt="2022-08-15T08:56:53.308" idx="4">
    <p:pos x="7646" y="1761"/>
    <p:text>em đã cập nhật</p:text>
    <p:extLst>
      <p:ext uri="{C676402C-5697-4E1C-873F-D02D1690AC5C}">
        <p15:threadingInfo xmlns:p15="http://schemas.microsoft.com/office/powerpoint/2012/main" timeZoneBias="-420">
          <p15:parentCm authorId="7" idx="3"/>
        </p15:threadingInfo>
      </p:ext>
    </p:extLst>
  </p:cm>
  <p:cm authorId="8" dt="2022-08-14T23:59:15.682" idx="2">
    <p:pos x="7496" y="1357"/>
    <p:text>Bỏ cập nhật Database thiết bị, tránh gây confuse cho người dùng. Làm trong suốt SDK với device
</p:text>
    <p:extLst>
      <p:ext uri="{C676402C-5697-4E1C-873F-D02D1690AC5C}">
        <p15:threadingInfo xmlns:p15="http://schemas.microsoft.com/office/powerpoint/2012/main" timeZoneBias="420"/>
      </p:ext>
    </p:extLst>
  </p:cm>
  <p:cm authorId="11" dt="2022-08-15T15:57:29.316" idx="11">
    <p:pos x="7496" y="1453"/>
    <p:text>em đã cập nhật</p:text>
    <p:extLst>
      <p:ext uri="{C676402C-5697-4E1C-873F-D02D1690AC5C}">
        <p15:threadingInfo xmlns:p15="http://schemas.microsoft.com/office/powerpoint/2012/main" timeZoneBias="-420">
          <p15:parentCm authorId="8" idx="2"/>
        </p15:threadingInfo>
      </p:ext>
    </p:extLst>
  </p:cm>
  <p:cm authorId="16" dt="2022-08-16T21:10:19.540" idx="1">
    <p:pos x="10" y="10"/>
    <p:text>Phần cấu hình nâng cao của Wan chưa có mô tả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0" dt="2022-08-13T06:28:10.167" idx="4">
    <p:pos x="10" y="10"/>
    <p:text>- Mục xác nhận thông tin cấu hình thiếu phần cấu hình OLT model.
- 
</p:text>
    <p:extLst>
      <p:ext uri="{C676402C-5697-4E1C-873F-D02D1690AC5C}">
        <p15:threadingInfo xmlns:p15="http://schemas.microsoft.com/office/powerpoint/2012/main" timeZoneBias="420"/>
      </p:ext>
    </p:extLst>
  </p:cm>
  <p:cm authorId="11" dt="2022-08-15T15:57:39.308" idx="12">
    <p:pos x="10" y="106"/>
    <p:text>em đã cập nhật</p:text>
    <p:extLst>
      <p:ext uri="{C676402C-5697-4E1C-873F-D02D1690AC5C}">
        <p15:threadingInfo xmlns:p15="http://schemas.microsoft.com/office/powerpoint/2012/main" timeZoneBias="-420">
          <p15:parentCm authorId="10" idx="4"/>
        </p15:threadingInfo>
      </p:ext>
    </p:extLst>
  </p:cm>
  <p:cm authorId="14" dt="2022-08-15T17:10:48.446" idx="2">
    <p:pos x="7448" y="1104"/>
    <p:text>thông tin xác nhận nên hiển thị đồng nhất: param bên trái, value bên phải cho tất cả các param. các param cùng 1 font, các value cùng 1 font</p:text>
    <p:extLst>
      <p:ext uri="{C676402C-5697-4E1C-873F-D02D1690AC5C}">
        <p15:threadingInfo xmlns:p15="http://schemas.microsoft.com/office/powerpoint/2012/main" timeZoneBias="-420"/>
      </p:ext>
    </p:extLst>
  </p:cm>
  <p:cm authorId="15" dt="2022-08-15T18:35:37.778" idx="6">
    <p:pos x="7448" y="1200"/>
    <p:text>em đã cập nhật
</p:text>
    <p:extLst>
      <p:ext uri="{C676402C-5697-4E1C-873F-D02D1690AC5C}">
        <p15:threadingInfo xmlns:p15="http://schemas.microsoft.com/office/powerpoint/2012/main" timeZoneBias="420">
          <p15:parentCm authorId="14" idx="2"/>
        </p15:threadingInfo>
      </p:ext>
    </p:extLst>
  </p:cm>
  <p:cm authorId="14" dt="2022-08-16T09:10:05.443" idx="9">
    <p:pos x="3324" y="1104"/>
    <p:text>Wifi 5GHz chứ không phải Wifi 5.0 GHz</p:text>
    <p:extLst>
      <p:ext uri="{C676402C-5697-4E1C-873F-D02D1690AC5C}">
        <p15:threadingInfo xmlns:p15="http://schemas.microsoft.com/office/powerpoint/2012/main" timeZoneBias="-420"/>
      </p:ext>
    </p:extLst>
  </p:cm>
  <p:cm authorId="8" dt="2022-08-16T03:44:59.604" idx="9">
    <p:pos x="3324" y="1200"/>
    <p:text>[@Vu Quynh Thu] Em sửa lại nhé
</p:text>
    <p:extLst>
      <p:ext uri="{C676402C-5697-4E1C-873F-D02D1690AC5C}">
        <p15:threadingInfo xmlns:p15="http://schemas.microsoft.com/office/powerpoint/2012/main" timeZoneBias="420">
          <p15:parentCm authorId="14" idx="9"/>
        </p15:threadingInfo>
      </p:ext>
    </p:extLst>
  </p:cm>
  <p:cm authorId="15" dt="2022-08-16T18:06:03.759" idx="16">
    <p:pos x="3324" y="1296"/>
    <p:text>em đã cập nhật
</p:text>
    <p:extLst>
      <p:ext uri="{C676402C-5697-4E1C-873F-D02D1690AC5C}">
        <p15:threadingInfo xmlns:p15="http://schemas.microsoft.com/office/powerpoint/2012/main" timeZoneBias="420">
          <p15:parentCm authorId="14" idx="9"/>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9" dt="2022-08-12T13:49:52.678" idx="5">
    <p:pos x="10" y="10"/>
    <p:text>Thêm moc-up cho Mesh AP để VNPT IT biết có các case thiết bị khác nhau  =&gt; phát triển có tính kế thừa dễ dàng tích hợp cho mesh AP vào tháng 9</p:text>
    <p:extLst>
      <p:ext uri="{C676402C-5697-4E1C-873F-D02D1690AC5C}">
        <p15:threadingInfo xmlns:p15="http://schemas.microsoft.com/office/powerpoint/2012/main" timeZoneBias="-420"/>
      </p:ext>
    </p:extLst>
  </p:cm>
  <p:cm authorId="11" dt="2022-08-15T08:58:31.093" idx="6">
    <p:pos x="10" y="106"/>
    <p:text>Em có bổ sung thông tin danh sách Thiết bị trong mạng để đảm bảo hỗ trợ cả thông tin Mesh</p:text>
    <p:extLst>
      <p:ext uri="{C676402C-5697-4E1C-873F-D02D1690AC5C}">
        <p15:threadingInfo xmlns:p15="http://schemas.microsoft.com/office/powerpoint/2012/main" timeZoneBias="-420">
          <p15:parentCm authorId="9" idx="5"/>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9" dt="2022-08-12T13:50:13.373" idx="6">
    <p:pos x="10" y="10"/>
    <p:text>Thêm moc-up cho trường hợp Mesh AP only để VNPT IT biết có các case thiết bị khác nhau  =&gt; phát triển có tính kế thừa dễ dàng tích hợp cho mesh AP vào tháng 9</p:text>
    <p:extLst>
      <p:ext uri="{C676402C-5697-4E1C-873F-D02D1690AC5C}">
        <p15:threadingInfo xmlns:p15="http://schemas.microsoft.com/office/powerpoint/2012/main" timeZoneBias="-420"/>
      </p:ext>
    </p:extLst>
  </p:cm>
  <p:cm authorId="10" dt="2022-08-13T06:17:43.118" idx="1">
    <p:pos x="106" y="106"/>
    <p:text>- VLAN ID kiểu int nên example cần là số
- Bổ sung thêm trường IP version
</p:text>
    <p:extLst>
      <p:ext uri="{C676402C-5697-4E1C-873F-D02D1690AC5C}">
        <p15:threadingInfo xmlns:p15="http://schemas.microsoft.com/office/powerpoint/2012/main" timeZoneBias="420"/>
      </p:ext>
    </p:extLst>
  </p:cm>
  <p:cm authorId="14" dt="2022-08-15T17:19:11.712" idx="3">
    <p:pos x="106" y="202"/>
    <p:text>vlan có giá trị từ 3-4000 nên để ví dụ giá trị trong khoảng được phép</p:text>
    <p:extLst>
      <p:ext uri="{C676402C-5697-4E1C-873F-D02D1690AC5C}">
        <p15:threadingInfo xmlns:p15="http://schemas.microsoft.com/office/powerpoint/2012/main" timeZoneBias="-420">
          <p15:parentCm authorId="10" idx="1"/>
        </p15:threadingInfo>
      </p:ext>
    </p:extLst>
  </p:cm>
  <p:cm authorId="15" dt="2022-08-15T18:13:04.415" idx="1">
    <p:pos x="106" y="298"/>
    <p:text>em đã cập nhật
</p:text>
    <p:extLst>
      <p:ext uri="{C676402C-5697-4E1C-873F-D02D1690AC5C}">
        <p15:threadingInfo xmlns:p15="http://schemas.microsoft.com/office/powerpoint/2012/main" timeZoneBias="420">
          <p15:parentCm authorId="10" idx="1"/>
        </p15:threadingInfo>
      </p:ext>
    </p:extLst>
  </p:cm>
  <p:cm authorId="8" dt="2022-08-15T00:04:31.990" idx="4">
    <p:pos x="2204" y="1096"/>
    <p:text>Menu này vẫn chưa sửa à Thu?
</p:text>
    <p:extLst>
      <p:ext uri="{C676402C-5697-4E1C-873F-D02D1690AC5C}">
        <p15:threadingInfo xmlns:p15="http://schemas.microsoft.com/office/powerpoint/2012/main" timeZoneBias="420"/>
      </p:ext>
    </p:extLst>
  </p:cm>
  <p:cm authorId="11" dt="2022-08-15T15:57:04.916" idx="10">
    <p:pos x="2204" y="1192"/>
    <p:text>em đã cập nhật</p:text>
    <p:extLst>
      <p:ext uri="{C676402C-5697-4E1C-873F-D02D1690AC5C}">
        <p15:threadingInfo xmlns:p15="http://schemas.microsoft.com/office/powerpoint/2012/main" timeZoneBias="-420">
          <p15:parentCm authorId="8" idx="4"/>
        </p15:threadingInfo>
      </p:ext>
    </p:extLst>
  </p:cm>
  <p:cm authorId="14" dt="2022-08-15T17:20:47.209" idx="4">
    <p:pos x="6747" y="1083"/>
    <p:text>WAN Index tạo mới tự động tăng theo wan index get được nên chỉ hiển thị, không cấu hình</p:text>
    <p:extLst>
      <p:ext uri="{C676402C-5697-4E1C-873F-D02D1690AC5C}">
        <p15:threadingInfo xmlns:p15="http://schemas.microsoft.com/office/powerpoint/2012/main" timeZoneBias="-420"/>
      </p:ext>
    </p:extLst>
  </p:cm>
  <p:cm authorId="15" dt="2022-08-15T18:36:56.906" idx="7">
    <p:pos x="6747" y="1179"/>
    <p:text>em đã cập nhật
</p:text>
    <p:extLst>
      <p:ext uri="{C676402C-5697-4E1C-873F-D02D1690AC5C}">
        <p15:threadingInfo xmlns:p15="http://schemas.microsoft.com/office/powerpoint/2012/main" timeZoneBias="420">
          <p15:parentCm authorId="14" idx="4"/>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0" dt="2022-08-13T06:18:46.276" idx="2">
    <p:pos x="7147" y="907"/>
    <p:text>-VLAN ID kiểu int nên example cần là số
- Bỏ Binding LAN Interface
</p:text>
    <p:extLst>
      <p:ext uri="{C676402C-5697-4E1C-873F-D02D1690AC5C}">
        <p15:threadingInfo xmlns:p15="http://schemas.microsoft.com/office/powerpoint/2012/main" timeZoneBias="420"/>
      </p:ext>
    </p:extLst>
  </p:cm>
  <p:cm authorId="11" dt="2022-08-15T15:58:01.917" idx="13">
    <p:pos x="7147" y="1003"/>
    <p:text>em đã cập nhật</p:text>
    <p:extLst>
      <p:ext uri="{C676402C-5697-4E1C-873F-D02D1690AC5C}">
        <p15:threadingInfo xmlns:p15="http://schemas.microsoft.com/office/powerpoint/2012/main" timeZoneBias="-420">
          <p15:parentCm authorId="10" idx="2"/>
        </p15:threadingInfo>
      </p:ext>
    </p:extLst>
  </p:cm>
  <p:cm authorId="12" dt="2022-08-15T16:34:52.800" idx="5">
    <p:pos x="4811" y="1104"/>
    <p:text>VLAN ID là int điều chỉnh lại sample</p:text>
    <p:extLst>
      <p:ext uri="{C676402C-5697-4E1C-873F-D02D1690AC5C}">
        <p15:threadingInfo xmlns:p15="http://schemas.microsoft.com/office/powerpoint/2012/main" timeZoneBias="-420"/>
      </p:ext>
    </p:extLst>
  </p:cm>
  <p:cm authorId="15" dt="2022-08-15T18:13:14.806" idx="2">
    <p:pos x="4811" y="1200"/>
    <p:text>Em đã cập nhật
</p:text>
    <p:extLst>
      <p:ext uri="{C676402C-5697-4E1C-873F-D02D1690AC5C}">
        <p15:threadingInfo xmlns:p15="http://schemas.microsoft.com/office/powerpoint/2012/main" timeZoneBias="420">
          <p15:parentCm authorId="12" idx="5"/>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A982E-F6D3-4247-9E74-664EF313B4AB}" type="doc">
      <dgm:prSet loTypeId="urn:microsoft.com/office/officeart/2005/8/layout/cycle2" loCatId="" qsTypeId="urn:microsoft.com/office/officeart/2005/8/quickstyle/simple2" qsCatId="simple" csTypeId="urn:microsoft.com/office/officeart/2005/8/colors/colorful1" csCatId="colorful" phldr="0"/>
      <dgm:spPr/>
      <dgm:t>
        <a:bodyPr/>
        <a:lstStyle/>
        <a:p>
          <a:endParaRPr lang="en-US"/>
        </a:p>
      </dgm:t>
    </dgm:pt>
    <dgm:pt modelId="{4B79ECE6-FA52-4245-A743-A3C4627C7C1A}">
      <dgm:prSet phldrT="[Text]" phldr="1"/>
      <dgm:spPr/>
      <dgm:t>
        <a:bodyPr/>
        <a:lstStyle/>
        <a:p>
          <a:endParaRPr lang="en-US"/>
        </a:p>
      </dgm:t>
    </dgm:pt>
    <dgm:pt modelId="{60E2DF87-68B0-6A4C-9B6D-2EA2D6B29ACA}" type="parTrans" cxnId="{D5CE248D-0EFA-2343-8461-31DDDA53538B}">
      <dgm:prSet/>
      <dgm:spPr/>
      <dgm:t>
        <a:bodyPr/>
        <a:lstStyle/>
        <a:p>
          <a:endParaRPr lang="en-US"/>
        </a:p>
      </dgm:t>
    </dgm:pt>
    <dgm:pt modelId="{EE2BA67F-7005-6C49-9683-4A65B3E630B2}" type="sibTrans" cxnId="{D5CE248D-0EFA-2343-8461-31DDDA53538B}">
      <dgm:prSet/>
      <dgm:spPr/>
      <dgm:t>
        <a:bodyPr/>
        <a:lstStyle/>
        <a:p>
          <a:endParaRPr lang="en-US"/>
        </a:p>
      </dgm:t>
    </dgm:pt>
    <dgm:pt modelId="{02DEF7C4-7783-2D40-913E-043C82A41F3E}">
      <dgm:prSet phldrT="[Text]" phldr="1"/>
      <dgm:spPr/>
      <dgm:t>
        <a:bodyPr/>
        <a:lstStyle/>
        <a:p>
          <a:endParaRPr lang="en-US"/>
        </a:p>
      </dgm:t>
    </dgm:pt>
    <dgm:pt modelId="{D8AD5715-F0CB-E14D-8571-75C1C727CA4B}" type="parTrans" cxnId="{02512D34-2DFE-4746-998B-464017DCEE0A}">
      <dgm:prSet/>
      <dgm:spPr/>
      <dgm:t>
        <a:bodyPr/>
        <a:lstStyle/>
        <a:p>
          <a:endParaRPr lang="en-US"/>
        </a:p>
      </dgm:t>
    </dgm:pt>
    <dgm:pt modelId="{7BEA073E-E244-E842-86C0-126052EE501B}" type="sibTrans" cxnId="{02512D34-2DFE-4746-998B-464017DCEE0A}">
      <dgm:prSet/>
      <dgm:spPr/>
      <dgm:t>
        <a:bodyPr/>
        <a:lstStyle/>
        <a:p>
          <a:endParaRPr lang="en-US"/>
        </a:p>
      </dgm:t>
    </dgm:pt>
    <dgm:pt modelId="{9AD64CD3-28E2-AA48-B9AF-EF03EC97A7D0}">
      <dgm:prSet phldrT="[Text]" phldr="1"/>
      <dgm:spPr/>
      <dgm:t>
        <a:bodyPr/>
        <a:lstStyle/>
        <a:p>
          <a:endParaRPr lang="en-US"/>
        </a:p>
      </dgm:t>
    </dgm:pt>
    <dgm:pt modelId="{D502F268-9061-9A4E-BD9A-D305B42A74BF}" type="parTrans" cxnId="{FDAAF0AC-911C-BA4D-8E66-DDA79E0FE9AF}">
      <dgm:prSet/>
      <dgm:spPr/>
      <dgm:t>
        <a:bodyPr/>
        <a:lstStyle/>
        <a:p>
          <a:endParaRPr lang="en-US"/>
        </a:p>
      </dgm:t>
    </dgm:pt>
    <dgm:pt modelId="{501B927C-B8D5-1B49-B903-F47E5D5A51B3}" type="sibTrans" cxnId="{FDAAF0AC-911C-BA4D-8E66-DDA79E0FE9AF}">
      <dgm:prSet/>
      <dgm:spPr/>
      <dgm:t>
        <a:bodyPr/>
        <a:lstStyle/>
        <a:p>
          <a:endParaRPr lang="en-US"/>
        </a:p>
      </dgm:t>
    </dgm:pt>
    <dgm:pt modelId="{2B4B7877-7819-4B44-9219-F3F6899F7DF8}">
      <dgm:prSet phldrT="[Text]" phldr="1"/>
      <dgm:spPr/>
      <dgm:t>
        <a:bodyPr/>
        <a:lstStyle/>
        <a:p>
          <a:endParaRPr lang="en-US"/>
        </a:p>
      </dgm:t>
    </dgm:pt>
    <dgm:pt modelId="{1648059F-FDC7-3D4B-967B-D5726B8D06DF}" type="parTrans" cxnId="{19C2B69C-4051-C341-ADE8-C3EA3BCDB81A}">
      <dgm:prSet/>
      <dgm:spPr/>
      <dgm:t>
        <a:bodyPr/>
        <a:lstStyle/>
        <a:p>
          <a:endParaRPr lang="en-US"/>
        </a:p>
      </dgm:t>
    </dgm:pt>
    <dgm:pt modelId="{2BC87048-4C34-EC4C-B629-2456F0F1540F}" type="sibTrans" cxnId="{19C2B69C-4051-C341-ADE8-C3EA3BCDB81A}">
      <dgm:prSet/>
      <dgm:spPr/>
      <dgm:t>
        <a:bodyPr/>
        <a:lstStyle/>
        <a:p>
          <a:endParaRPr lang="en-US"/>
        </a:p>
      </dgm:t>
    </dgm:pt>
    <dgm:pt modelId="{321E59F9-F8CF-C64D-8F61-5111B3D8A18A}">
      <dgm:prSet phldrT="[Text]" phldr="1"/>
      <dgm:spPr/>
      <dgm:t>
        <a:bodyPr/>
        <a:lstStyle/>
        <a:p>
          <a:endParaRPr lang="en-US"/>
        </a:p>
      </dgm:t>
    </dgm:pt>
    <dgm:pt modelId="{EEA6349D-EEAE-3F47-9FE1-1BF4EA4A2375}" type="parTrans" cxnId="{5BC117B0-4215-6842-A2E6-657C954AFE0C}">
      <dgm:prSet/>
      <dgm:spPr/>
      <dgm:t>
        <a:bodyPr/>
        <a:lstStyle/>
        <a:p>
          <a:endParaRPr lang="en-US"/>
        </a:p>
      </dgm:t>
    </dgm:pt>
    <dgm:pt modelId="{6DBDFDAB-9B5A-7444-A047-5E14C842E963}" type="sibTrans" cxnId="{5BC117B0-4215-6842-A2E6-657C954AFE0C}">
      <dgm:prSet/>
      <dgm:spPr/>
      <dgm:t>
        <a:bodyPr/>
        <a:lstStyle/>
        <a:p>
          <a:endParaRPr lang="en-US"/>
        </a:p>
      </dgm:t>
    </dgm:pt>
    <dgm:pt modelId="{BA003640-826C-E74D-B8FD-EB56E04DB9D8}" type="pres">
      <dgm:prSet presAssocID="{D92A982E-F6D3-4247-9E74-664EF313B4AB}" presName="cycle" presStyleCnt="0">
        <dgm:presLayoutVars>
          <dgm:dir/>
          <dgm:resizeHandles val="exact"/>
        </dgm:presLayoutVars>
      </dgm:prSet>
      <dgm:spPr/>
    </dgm:pt>
    <dgm:pt modelId="{45D29400-C88A-2541-82DA-5DB8FF6B54A0}" type="pres">
      <dgm:prSet presAssocID="{4B79ECE6-FA52-4245-A743-A3C4627C7C1A}" presName="node" presStyleLbl="node1" presStyleIdx="0" presStyleCnt="5">
        <dgm:presLayoutVars>
          <dgm:bulletEnabled val="1"/>
        </dgm:presLayoutVars>
      </dgm:prSet>
      <dgm:spPr/>
    </dgm:pt>
    <dgm:pt modelId="{EEE97837-6203-574B-ACC4-F75ADD395D0D}" type="pres">
      <dgm:prSet presAssocID="{EE2BA67F-7005-6C49-9683-4A65B3E630B2}" presName="sibTrans" presStyleLbl="sibTrans2D1" presStyleIdx="0" presStyleCnt="5"/>
      <dgm:spPr/>
    </dgm:pt>
    <dgm:pt modelId="{659E58EA-4515-EC4D-84B7-0EF7907905FB}" type="pres">
      <dgm:prSet presAssocID="{EE2BA67F-7005-6C49-9683-4A65B3E630B2}" presName="connectorText" presStyleLbl="sibTrans2D1" presStyleIdx="0" presStyleCnt="5"/>
      <dgm:spPr/>
    </dgm:pt>
    <dgm:pt modelId="{AC3BBFBE-7A48-4448-B51D-DCDC4B9500AD}" type="pres">
      <dgm:prSet presAssocID="{02DEF7C4-7783-2D40-913E-043C82A41F3E}" presName="node" presStyleLbl="node1" presStyleIdx="1" presStyleCnt="5">
        <dgm:presLayoutVars>
          <dgm:bulletEnabled val="1"/>
        </dgm:presLayoutVars>
      </dgm:prSet>
      <dgm:spPr/>
    </dgm:pt>
    <dgm:pt modelId="{A333ADC8-A0C1-B241-8E44-14122DFCABD0}" type="pres">
      <dgm:prSet presAssocID="{7BEA073E-E244-E842-86C0-126052EE501B}" presName="sibTrans" presStyleLbl="sibTrans2D1" presStyleIdx="1" presStyleCnt="5"/>
      <dgm:spPr/>
    </dgm:pt>
    <dgm:pt modelId="{1F8F9DC8-0874-AB4F-B4E8-CD6A2AB765C5}" type="pres">
      <dgm:prSet presAssocID="{7BEA073E-E244-E842-86C0-126052EE501B}" presName="connectorText" presStyleLbl="sibTrans2D1" presStyleIdx="1" presStyleCnt="5"/>
      <dgm:spPr/>
    </dgm:pt>
    <dgm:pt modelId="{A1A027C0-54DF-7247-9DC7-BED78CE2F581}" type="pres">
      <dgm:prSet presAssocID="{9AD64CD3-28E2-AA48-B9AF-EF03EC97A7D0}" presName="node" presStyleLbl="node1" presStyleIdx="2" presStyleCnt="5">
        <dgm:presLayoutVars>
          <dgm:bulletEnabled val="1"/>
        </dgm:presLayoutVars>
      </dgm:prSet>
      <dgm:spPr/>
    </dgm:pt>
    <dgm:pt modelId="{907B2B4F-8E47-EF40-9C61-D4D6C098086A}" type="pres">
      <dgm:prSet presAssocID="{501B927C-B8D5-1B49-B903-F47E5D5A51B3}" presName="sibTrans" presStyleLbl="sibTrans2D1" presStyleIdx="2" presStyleCnt="5"/>
      <dgm:spPr/>
    </dgm:pt>
    <dgm:pt modelId="{64BB4FB2-8A07-6D4D-98DD-2BC5EE5CE6DF}" type="pres">
      <dgm:prSet presAssocID="{501B927C-B8D5-1B49-B903-F47E5D5A51B3}" presName="connectorText" presStyleLbl="sibTrans2D1" presStyleIdx="2" presStyleCnt="5"/>
      <dgm:spPr/>
    </dgm:pt>
    <dgm:pt modelId="{C1B1312D-9A68-F743-A000-735EF0AB5438}" type="pres">
      <dgm:prSet presAssocID="{2B4B7877-7819-4B44-9219-F3F6899F7DF8}" presName="node" presStyleLbl="node1" presStyleIdx="3" presStyleCnt="5">
        <dgm:presLayoutVars>
          <dgm:bulletEnabled val="1"/>
        </dgm:presLayoutVars>
      </dgm:prSet>
      <dgm:spPr/>
    </dgm:pt>
    <dgm:pt modelId="{A75B76D6-2D5E-054B-B9A8-9AAA33C79430}" type="pres">
      <dgm:prSet presAssocID="{2BC87048-4C34-EC4C-B629-2456F0F1540F}" presName="sibTrans" presStyleLbl="sibTrans2D1" presStyleIdx="3" presStyleCnt="5"/>
      <dgm:spPr/>
    </dgm:pt>
    <dgm:pt modelId="{D131ADAC-8761-4E47-A445-F678688848BC}" type="pres">
      <dgm:prSet presAssocID="{2BC87048-4C34-EC4C-B629-2456F0F1540F}" presName="connectorText" presStyleLbl="sibTrans2D1" presStyleIdx="3" presStyleCnt="5"/>
      <dgm:spPr/>
    </dgm:pt>
    <dgm:pt modelId="{6E9A01CC-4A55-EA41-BA51-E480A679F1AD}" type="pres">
      <dgm:prSet presAssocID="{321E59F9-F8CF-C64D-8F61-5111B3D8A18A}" presName="node" presStyleLbl="node1" presStyleIdx="4" presStyleCnt="5">
        <dgm:presLayoutVars>
          <dgm:bulletEnabled val="1"/>
        </dgm:presLayoutVars>
      </dgm:prSet>
      <dgm:spPr/>
    </dgm:pt>
    <dgm:pt modelId="{D01D5589-55F8-7D42-AA8F-33D4128AD177}" type="pres">
      <dgm:prSet presAssocID="{6DBDFDAB-9B5A-7444-A047-5E14C842E963}" presName="sibTrans" presStyleLbl="sibTrans2D1" presStyleIdx="4" presStyleCnt="5"/>
      <dgm:spPr/>
    </dgm:pt>
    <dgm:pt modelId="{1302EC5D-3B7B-A649-9262-B00AA527CB19}" type="pres">
      <dgm:prSet presAssocID="{6DBDFDAB-9B5A-7444-A047-5E14C842E963}" presName="connectorText" presStyleLbl="sibTrans2D1" presStyleIdx="4" presStyleCnt="5"/>
      <dgm:spPr/>
    </dgm:pt>
  </dgm:ptLst>
  <dgm:cxnLst>
    <dgm:cxn modelId="{81B4611C-EC2E-5C48-9887-E7407E0C8327}" type="presOf" srcId="{02DEF7C4-7783-2D40-913E-043C82A41F3E}" destId="{AC3BBFBE-7A48-4448-B51D-DCDC4B9500AD}" srcOrd="0" destOrd="0" presId="urn:microsoft.com/office/officeart/2005/8/layout/cycle2"/>
    <dgm:cxn modelId="{1C5E3320-0A1F-4344-A1AE-050E01B9AF6D}" type="presOf" srcId="{D92A982E-F6D3-4247-9E74-664EF313B4AB}" destId="{BA003640-826C-E74D-B8FD-EB56E04DB9D8}" srcOrd="0" destOrd="0" presId="urn:microsoft.com/office/officeart/2005/8/layout/cycle2"/>
    <dgm:cxn modelId="{8755252B-9C69-6E4B-A062-8946A4F3C1E8}" type="presOf" srcId="{2BC87048-4C34-EC4C-B629-2456F0F1540F}" destId="{A75B76D6-2D5E-054B-B9A8-9AAA33C79430}" srcOrd="0" destOrd="0" presId="urn:microsoft.com/office/officeart/2005/8/layout/cycle2"/>
    <dgm:cxn modelId="{DD6A992C-33B9-8445-87E8-6B9FA882D056}" type="presOf" srcId="{2BC87048-4C34-EC4C-B629-2456F0F1540F}" destId="{D131ADAC-8761-4E47-A445-F678688848BC}" srcOrd="1" destOrd="0" presId="urn:microsoft.com/office/officeart/2005/8/layout/cycle2"/>
    <dgm:cxn modelId="{E4AF6A2F-3305-3742-8A79-5F9B0B5289EB}" type="presOf" srcId="{501B927C-B8D5-1B49-B903-F47E5D5A51B3}" destId="{64BB4FB2-8A07-6D4D-98DD-2BC5EE5CE6DF}" srcOrd="1" destOrd="0" presId="urn:microsoft.com/office/officeart/2005/8/layout/cycle2"/>
    <dgm:cxn modelId="{D9A73232-22A3-B54E-91AF-84776561ACA2}" type="presOf" srcId="{7BEA073E-E244-E842-86C0-126052EE501B}" destId="{A333ADC8-A0C1-B241-8E44-14122DFCABD0}" srcOrd="0" destOrd="0" presId="urn:microsoft.com/office/officeart/2005/8/layout/cycle2"/>
    <dgm:cxn modelId="{02512D34-2DFE-4746-998B-464017DCEE0A}" srcId="{D92A982E-F6D3-4247-9E74-664EF313B4AB}" destId="{02DEF7C4-7783-2D40-913E-043C82A41F3E}" srcOrd="1" destOrd="0" parTransId="{D8AD5715-F0CB-E14D-8571-75C1C727CA4B}" sibTransId="{7BEA073E-E244-E842-86C0-126052EE501B}"/>
    <dgm:cxn modelId="{7750F83E-AAE9-1E45-9B42-4B758306D0D1}" type="presOf" srcId="{2B4B7877-7819-4B44-9219-F3F6899F7DF8}" destId="{C1B1312D-9A68-F743-A000-735EF0AB5438}" srcOrd="0" destOrd="0" presId="urn:microsoft.com/office/officeart/2005/8/layout/cycle2"/>
    <dgm:cxn modelId="{3431F554-3E91-AF42-AC27-F94B92B8BE92}" type="presOf" srcId="{501B927C-B8D5-1B49-B903-F47E5D5A51B3}" destId="{907B2B4F-8E47-EF40-9C61-D4D6C098086A}" srcOrd="0" destOrd="0" presId="urn:microsoft.com/office/officeart/2005/8/layout/cycle2"/>
    <dgm:cxn modelId="{0215BE5A-26F3-9044-BA57-14DBFC955EEB}" type="presOf" srcId="{9AD64CD3-28E2-AA48-B9AF-EF03EC97A7D0}" destId="{A1A027C0-54DF-7247-9DC7-BED78CE2F581}" srcOrd="0" destOrd="0" presId="urn:microsoft.com/office/officeart/2005/8/layout/cycle2"/>
    <dgm:cxn modelId="{1559307B-1CD1-7748-8042-1E8C5A6DB21C}" type="presOf" srcId="{7BEA073E-E244-E842-86C0-126052EE501B}" destId="{1F8F9DC8-0874-AB4F-B4E8-CD6A2AB765C5}" srcOrd="1" destOrd="0" presId="urn:microsoft.com/office/officeart/2005/8/layout/cycle2"/>
    <dgm:cxn modelId="{18BCE387-69AA-7B46-AE84-C5A79B7AB3AE}" type="presOf" srcId="{321E59F9-F8CF-C64D-8F61-5111B3D8A18A}" destId="{6E9A01CC-4A55-EA41-BA51-E480A679F1AD}" srcOrd="0" destOrd="0" presId="urn:microsoft.com/office/officeart/2005/8/layout/cycle2"/>
    <dgm:cxn modelId="{D5CE248D-0EFA-2343-8461-31DDDA53538B}" srcId="{D92A982E-F6D3-4247-9E74-664EF313B4AB}" destId="{4B79ECE6-FA52-4245-A743-A3C4627C7C1A}" srcOrd="0" destOrd="0" parTransId="{60E2DF87-68B0-6A4C-9B6D-2EA2D6B29ACA}" sibTransId="{EE2BA67F-7005-6C49-9683-4A65B3E630B2}"/>
    <dgm:cxn modelId="{19C2B69C-4051-C341-ADE8-C3EA3BCDB81A}" srcId="{D92A982E-F6D3-4247-9E74-664EF313B4AB}" destId="{2B4B7877-7819-4B44-9219-F3F6899F7DF8}" srcOrd="3" destOrd="0" parTransId="{1648059F-FDC7-3D4B-967B-D5726B8D06DF}" sibTransId="{2BC87048-4C34-EC4C-B629-2456F0F1540F}"/>
    <dgm:cxn modelId="{AD5F91A0-0BEF-7040-9A4F-49368A3BE0AF}" type="presOf" srcId="{6DBDFDAB-9B5A-7444-A047-5E14C842E963}" destId="{1302EC5D-3B7B-A649-9262-B00AA527CB19}" srcOrd="1" destOrd="0" presId="urn:microsoft.com/office/officeart/2005/8/layout/cycle2"/>
    <dgm:cxn modelId="{FDAAF0AC-911C-BA4D-8E66-DDA79E0FE9AF}" srcId="{D92A982E-F6D3-4247-9E74-664EF313B4AB}" destId="{9AD64CD3-28E2-AA48-B9AF-EF03EC97A7D0}" srcOrd="2" destOrd="0" parTransId="{D502F268-9061-9A4E-BD9A-D305B42A74BF}" sibTransId="{501B927C-B8D5-1B49-B903-F47E5D5A51B3}"/>
    <dgm:cxn modelId="{5BC117B0-4215-6842-A2E6-657C954AFE0C}" srcId="{D92A982E-F6D3-4247-9E74-664EF313B4AB}" destId="{321E59F9-F8CF-C64D-8F61-5111B3D8A18A}" srcOrd="4" destOrd="0" parTransId="{EEA6349D-EEAE-3F47-9FE1-1BF4EA4A2375}" sibTransId="{6DBDFDAB-9B5A-7444-A047-5E14C842E963}"/>
    <dgm:cxn modelId="{36FA0EB3-E69D-2A46-926A-EE510B3F905E}" type="presOf" srcId="{6DBDFDAB-9B5A-7444-A047-5E14C842E963}" destId="{D01D5589-55F8-7D42-AA8F-33D4128AD177}" srcOrd="0" destOrd="0" presId="urn:microsoft.com/office/officeart/2005/8/layout/cycle2"/>
    <dgm:cxn modelId="{FAF9A5CA-665F-864B-9330-12712B79A70A}" type="presOf" srcId="{EE2BA67F-7005-6C49-9683-4A65B3E630B2}" destId="{EEE97837-6203-574B-ACC4-F75ADD395D0D}" srcOrd="0" destOrd="0" presId="urn:microsoft.com/office/officeart/2005/8/layout/cycle2"/>
    <dgm:cxn modelId="{ED847DDD-A817-9443-9236-BFF1431C8B14}" type="presOf" srcId="{EE2BA67F-7005-6C49-9683-4A65B3E630B2}" destId="{659E58EA-4515-EC4D-84B7-0EF7907905FB}" srcOrd="1" destOrd="0" presId="urn:microsoft.com/office/officeart/2005/8/layout/cycle2"/>
    <dgm:cxn modelId="{AFB463E9-DB4B-884A-891E-AD2173C18D23}" type="presOf" srcId="{4B79ECE6-FA52-4245-A743-A3C4627C7C1A}" destId="{45D29400-C88A-2541-82DA-5DB8FF6B54A0}" srcOrd="0" destOrd="0" presId="urn:microsoft.com/office/officeart/2005/8/layout/cycle2"/>
    <dgm:cxn modelId="{354997F3-4DCE-694D-BC22-203234B1BDE3}" type="presParOf" srcId="{BA003640-826C-E74D-B8FD-EB56E04DB9D8}" destId="{45D29400-C88A-2541-82DA-5DB8FF6B54A0}" srcOrd="0" destOrd="0" presId="urn:microsoft.com/office/officeart/2005/8/layout/cycle2"/>
    <dgm:cxn modelId="{CA61CCDA-4202-AF47-ADD7-51BCB60DC17E}" type="presParOf" srcId="{BA003640-826C-E74D-B8FD-EB56E04DB9D8}" destId="{EEE97837-6203-574B-ACC4-F75ADD395D0D}" srcOrd="1" destOrd="0" presId="urn:microsoft.com/office/officeart/2005/8/layout/cycle2"/>
    <dgm:cxn modelId="{EE4D3BDF-FAC4-B84E-BBAB-7810BFC6F9D6}" type="presParOf" srcId="{EEE97837-6203-574B-ACC4-F75ADD395D0D}" destId="{659E58EA-4515-EC4D-84B7-0EF7907905FB}" srcOrd="0" destOrd="0" presId="urn:microsoft.com/office/officeart/2005/8/layout/cycle2"/>
    <dgm:cxn modelId="{68CD4C55-2BFD-F244-A66B-09CD75016799}" type="presParOf" srcId="{BA003640-826C-E74D-B8FD-EB56E04DB9D8}" destId="{AC3BBFBE-7A48-4448-B51D-DCDC4B9500AD}" srcOrd="2" destOrd="0" presId="urn:microsoft.com/office/officeart/2005/8/layout/cycle2"/>
    <dgm:cxn modelId="{7093C318-EA3A-8E47-8595-C60969FF9417}" type="presParOf" srcId="{BA003640-826C-E74D-B8FD-EB56E04DB9D8}" destId="{A333ADC8-A0C1-B241-8E44-14122DFCABD0}" srcOrd="3" destOrd="0" presId="urn:microsoft.com/office/officeart/2005/8/layout/cycle2"/>
    <dgm:cxn modelId="{CDB232D0-4C64-E44A-8C3A-EB412B68F0FB}" type="presParOf" srcId="{A333ADC8-A0C1-B241-8E44-14122DFCABD0}" destId="{1F8F9DC8-0874-AB4F-B4E8-CD6A2AB765C5}" srcOrd="0" destOrd="0" presId="urn:microsoft.com/office/officeart/2005/8/layout/cycle2"/>
    <dgm:cxn modelId="{5EFA6D47-AC8F-E542-91E4-5B57DF935C7E}" type="presParOf" srcId="{BA003640-826C-E74D-B8FD-EB56E04DB9D8}" destId="{A1A027C0-54DF-7247-9DC7-BED78CE2F581}" srcOrd="4" destOrd="0" presId="urn:microsoft.com/office/officeart/2005/8/layout/cycle2"/>
    <dgm:cxn modelId="{160EC0D7-07B5-8340-B336-A082C488CF14}" type="presParOf" srcId="{BA003640-826C-E74D-B8FD-EB56E04DB9D8}" destId="{907B2B4F-8E47-EF40-9C61-D4D6C098086A}" srcOrd="5" destOrd="0" presId="urn:microsoft.com/office/officeart/2005/8/layout/cycle2"/>
    <dgm:cxn modelId="{FEB48E5C-F0F4-8A45-A30C-89E4382F676A}" type="presParOf" srcId="{907B2B4F-8E47-EF40-9C61-D4D6C098086A}" destId="{64BB4FB2-8A07-6D4D-98DD-2BC5EE5CE6DF}" srcOrd="0" destOrd="0" presId="urn:microsoft.com/office/officeart/2005/8/layout/cycle2"/>
    <dgm:cxn modelId="{91E64F60-352D-B64D-8B64-F68C339713A3}" type="presParOf" srcId="{BA003640-826C-E74D-B8FD-EB56E04DB9D8}" destId="{C1B1312D-9A68-F743-A000-735EF0AB5438}" srcOrd="6" destOrd="0" presId="urn:microsoft.com/office/officeart/2005/8/layout/cycle2"/>
    <dgm:cxn modelId="{F3E2E9B3-218B-5449-A505-0975955F90B4}" type="presParOf" srcId="{BA003640-826C-E74D-B8FD-EB56E04DB9D8}" destId="{A75B76D6-2D5E-054B-B9A8-9AAA33C79430}" srcOrd="7" destOrd="0" presId="urn:microsoft.com/office/officeart/2005/8/layout/cycle2"/>
    <dgm:cxn modelId="{BB800486-676B-C540-B359-38EF4EE824EF}" type="presParOf" srcId="{A75B76D6-2D5E-054B-B9A8-9AAA33C79430}" destId="{D131ADAC-8761-4E47-A445-F678688848BC}" srcOrd="0" destOrd="0" presId="urn:microsoft.com/office/officeart/2005/8/layout/cycle2"/>
    <dgm:cxn modelId="{F2E74182-0F5C-944B-BFA9-5C9EA51DE754}" type="presParOf" srcId="{BA003640-826C-E74D-B8FD-EB56E04DB9D8}" destId="{6E9A01CC-4A55-EA41-BA51-E480A679F1AD}" srcOrd="8" destOrd="0" presId="urn:microsoft.com/office/officeart/2005/8/layout/cycle2"/>
    <dgm:cxn modelId="{72553F1E-7D90-F045-AD86-A38FDECE9BE7}" type="presParOf" srcId="{BA003640-826C-E74D-B8FD-EB56E04DB9D8}" destId="{D01D5589-55F8-7D42-AA8F-33D4128AD177}" srcOrd="9" destOrd="0" presId="urn:microsoft.com/office/officeart/2005/8/layout/cycle2"/>
    <dgm:cxn modelId="{6D4F76EA-ABF9-344E-AFE3-6FDCB6AE478B}" type="presParOf" srcId="{D01D5589-55F8-7D42-AA8F-33D4128AD177}" destId="{1302EC5D-3B7B-A649-9262-B00AA527CB1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0C0917-923E-40E1-B005-6029C37E126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9AE8CF5-DAD0-46D0-8E33-B75B73461B5F}">
      <dgm:prSet phldrT="[Text]"/>
      <dgm:spPr/>
      <dgm:t>
        <a:bodyPr/>
        <a:lstStyle/>
        <a:p>
          <a:r>
            <a:rPr lang="en-US"/>
            <a:t>Device Discovery</a:t>
          </a:r>
        </a:p>
      </dgm:t>
    </dgm:pt>
    <dgm:pt modelId="{32AE36C6-9C2E-4002-86F2-EE8C5E58E301}" type="parTrans" cxnId="{009A1B62-3AD2-4DE6-AC23-B40298A7E2AD}">
      <dgm:prSet/>
      <dgm:spPr/>
      <dgm:t>
        <a:bodyPr/>
        <a:lstStyle/>
        <a:p>
          <a:endParaRPr lang="en-US"/>
        </a:p>
      </dgm:t>
    </dgm:pt>
    <dgm:pt modelId="{F6296E3E-DAEA-451A-B3C5-BE72DFDB8E33}" type="sibTrans" cxnId="{009A1B62-3AD2-4DE6-AC23-B40298A7E2AD}">
      <dgm:prSet/>
      <dgm:spPr/>
      <dgm:t>
        <a:bodyPr/>
        <a:lstStyle/>
        <a:p>
          <a:endParaRPr lang="en-US"/>
        </a:p>
      </dgm:t>
    </dgm:pt>
    <dgm:pt modelId="{E4FD36B3-9452-45F4-A27A-EAA07B53DCC3}">
      <dgm:prSet phldrT="[Text]"/>
      <dgm:spPr/>
      <dgm:t>
        <a:bodyPr/>
        <a:lstStyle/>
        <a:p>
          <a:r>
            <a:rPr lang="en-US"/>
            <a:t>Connect Device</a:t>
          </a:r>
        </a:p>
      </dgm:t>
    </dgm:pt>
    <dgm:pt modelId="{ACD77C05-426F-49CC-9B33-C4F003A4DC27}" type="parTrans" cxnId="{0F2C6DA2-169E-444C-BCD9-5A2C59618971}">
      <dgm:prSet/>
      <dgm:spPr/>
      <dgm:t>
        <a:bodyPr/>
        <a:lstStyle/>
        <a:p>
          <a:endParaRPr lang="en-US"/>
        </a:p>
      </dgm:t>
    </dgm:pt>
    <dgm:pt modelId="{D4E26630-709B-4BF1-973B-FF6BC9CD47C7}" type="sibTrans" cxnId="{0F2C6DA2-169E-444C-BCD9-5A2C59618971}">
      <dgm:prSet/>
      <dgm:spPr/>
      <dgm:t>
        <a:bodyPr/>
        <a:lstStyle/>
        <a:p>
          <a:endParaRPr lang="en-US"/>
        </a:p>
      </dgm:t>
    </dgm:pt>
    <dgm:pt modelId="{C3A8FBE9-E641-448E-97E3-35553704E846}">
      <dgm:prSet phldrT="[Text]"/>
      <dgm:spPr/>
      <dgm:t>
        <a:bodyPr/>
        <a:lstStyle/>
        <a:p>
          <a:r>
            <a:rPr lang="en-US"/>
            <a:t>Quick Setup</a:t>
          </a:r>
        </a:p>
      </dgm:t>
    </dgm:pt>
    <dgm:pt modelId="{F009D9FE-EDDA-4DC9-BC55-3BDCF4573D0D}" type="parTrans" cxnId="{5B1A9811-E101-4280-B162-D6610056BD0B}">
      <dgm:prSet/>
      <dgm:spPr/>
      <dgm:t>
        <a:bodyPr/>
        <a:lstStyle/>
        <a:p>
          <a:endParaRPr lang="en-US"/>
        </a:p>
      </dgm:t>
    </dgm:pt>
    <dgm:pt modelId="{5791E477-A731-4AE3-9724-6E148625891C}" type="sibTrans" cxnId="{5B1A9811-E101-4280-B162-D6610056BD0B}">
      <dgm:prSet/>
      <dgm:spPr/>
      <dgm:t>
        <a:bodyPr/>
        <a:lstStyle/>
        <a:p>
          <a:endParaRPr lang="en-US"/>
        </a:p>
      </dgm:t>
    </dgm:pt>
    <dgm:pt modelId="{B9BA1521-1014-4749-B049-906C05CF0168}">
      <dgm:prSet phldrT="[Text]"/>
      <dgm:spPr/>
      <dgm:t>
        <a:bodyPr/>
        <a:lstStyle/>
        <a:p>
          <a:r>
            <a:rPr lang="en-US"/>
            <a:t>Network Configuration</a:t>
          </a:r>
        </a:p>
      </dgm:t>
    </dgm:pt>
    <dgm:pt modelId="{50CB5A86-E7BD-41EE-B302-03EDDCC3BE55}" type="parTrans" cxnId="{3F2C2766-37B4-46CB-B2A7-1A9D06E0BB0E}">
      <dgm:prSet/>
      <dgm:spPr/>
      <dgm:t>
        <a:bodyPr/>
        <a:lstStyle/>
        <a:p>
          <a:endParaRPr lang="en-US"/>
        </a:p>
      </dgm:t>
    </dgm:pt>
    <dgm:pt modelId="{60ECE72C-2C67-4F4B-A4FF-D1F1734DB5A8}" type="sibTrans" cxnId="{3F2C2766-37B4-46CB-B2A7-1A9D06E0BB0E}">
      <dgm:prSet/>
      <dgm:spPr/>
      <dgm:t>
        <a:bodyPr/>
        <a:lstStyle/>
        <a:p>
          <a:endParaRPr lang="en-US"/>
        </a:p>
      </dgm:t>
    </dgm:pt>
    <dgm:pt modelId="{2A772022-0A18-4996-B543-30E7652B14E2}">
      <dgm:prSet phldrT="[Text]"/>
      <dgm:spPr/>
      <dgm:t>
        <a:bodyPr/>
        <a:lstStyle/>
        <a:p>
          <a:r>
            <a:rPr lang="en-US"/>
            <a:t>Troubleshooting</a:t>
          </a:r>
        </a:p>
      </dgm:t>
    </dgm:pt>
    <dgm:pt modelId="{332E65B9-B667-4283-8C82-A8102F4063AE}" type="parTrans" cxnId="{31183594-C5F6-431E-9646-C156AEAC5A05}">
      <dgm:prSet/>
      <dgm:spPr/>
      <dgm:t>
        <a:bodyPr/>
        <a:lstStyle/>
        <a:p>
          <a:endParaRPr lang="en-US"/>
        </a:p>
      </dgm:t>
    </dgm:pt>
    <dgm:pt modelId="{E3E78EE7-B77F-4D1F-8123-09146A347AEA}" type="sibTrans" cxnId="{31183594-C5F6-431E-9646-C156AEAC5A05}">
      <dgm:prSet/>
      <dgm:spPr/>
      <dgm:t>
        <a:bodyPr/>
        <a:lstStyle/>
        <a:p>
          <a:endParaRPr lang="en-US"/>
        </a:p>
      </dgm:t>
    </dgm:pt>
    <dgm:pt modelId="{33910F2B-F297-4B57-8C51-AB118012F592}">
      <dgm:prSet phldrT="[Text]"/>
      <dgm:spPr/>
      <dgm:t>
        <a:bodyPr/>
        <a:lstStyle/>
        <a:p>
          <a:pPr rtl="0"/>
          <a:r>
            <a:rPr lang="en-US">
              <a:latin typeface="Arial"/>
            </a:rPr>
            <a:t>Device Pairing </a:t>
          </a:r>
          <a:endParaRPr lang="en-US"/>
        </a:p>
      </dgm:t>
    </dgm:pt>
    <dgm:pt modelId="{AC427DE0-B00C-406C-8FC4-D1E01D124935}" type="parTrans" cxnId="{F35AFDAE-A670-4A2D-B330-C478837BE67C}">
      <dgm:prSet/>
      <dgm:spPr/>
      <dgm:t>
        <a:bodyPr/>
        <a:lstStyle/>
        <a:p>
          <a:endParaRPr lang="en-US"/>
        </a:p>
      </dgm:t>
    </dgm:pt>
    <dgm:pt modelId="{3B61FE66-7421-430D-A713-A71B62C11CEB}" type="sibTrans" cxnId="{F35AFDAE-A670-4A2D-B330-C478837BE67C}">
      <dgm:prSet/>
      <dgm:spPr/>
      <dgm:t>
        <a:bodyPr/>
        <a:lstStyle/>
        <a:p>
          <a:endParaRPr lang="en-US"/>
        </a:p>
      </dgm:t>
    </dgm:pt>
    <dgm:pt modelId="{C02412A8-6DBF-4EF9-B790-E55CCE414A55}">
      <dgm:prSet phldrT="[Text]"/>
      <dgm:spPr/>
      <dgm:t>
        <a:bodyPr/>
        <a:lstStyle/>
        <a:p>
          <a:pPr rtl="0"/>
          <a:r>
            <a:rPr lang="en-US">
              <a:latin typeface="Arial"/>
            </a:rPr>
            <a:t>PON</a:t>
          </a:r>
          <a:r>
            <a:rPr lang="en-US"/>
            <a:t> setup</a:t>
          </a:r>
        </a:p>
      </dgm:t>
    </dgm:pt>
    <dgm:pt modelId="{AE5CB6EB-AD73-4677-8758-92332D16D955}" type="parTrans" cxnId="{51530A3D-44B2-4486-B0C5-9BB3AD636138}">
      <dgm:prSet/>
      <dgm:spPr/>
      <dgm:t>
        <a:bodyPr/>
        <a:lstStyle/>
        <a:p>
          <a:endParaRPr lang="en-US"/>
        </a:p>
      </dgm:t>
    </dgm:pt>
    <dgm:pt modelId="{EC044D90-2F9C-4C7F-8373-8D7B9872A436}" type="sibTrans" cxnId="{51530A3D-44B2-4486-B0C5-9BB3AD636138}">
      <dgm:prSet/>
      <dgm:spPr/>
      <dgm:t>
        <a:bodyPr/>
        <a:lstStyle/>
        <a:p>
          <a:endParaRPr lang="en-US"/>
        </a:p>
      </dgm:t>
    </dgm:pt>
    <dgm:pt modelId="{250EC4BA-0E63-46FB-9C6D-35F8485BFD62}">
      <dgm:prSet phldrT="[Text]"/>
      <dgm:spPr/>
      <dgm:t>
        <a:bodyPr/>
        <a:lstStyle/>
        <a:p>
          <a:r>
            <a:rPr lang="en-US" err="1"/>
            <a:t>Wifi</a:t>
          </a:r>
          <a:r>
            <a:rPr lang="en-US"/>
            <a:t> setting</a:t>
          </a:r>
        </a:p>
      </dgm:t>
    </dgm:pt>
    <dgm:pt modelId="{FEAC81EF-EBD3-4352-85BB-92F773124851}" type="parTrans" cxnId="{8200576F-983F-46B4-A2B9-8CA7AC3A9E47}">
      <dgm:prSet/>
      <dgm:spPr/>
      <dgm:t>
        <a:bodyPr/>
        <a:lstStyle/>
        <a:p>
          <a:endParaRPr lang="en-US"/>
        </a:p>
      </dgm:t>
    </dgm:pt>
    <dgm:pt modelId="{7A3EDD51-6831-4234-81C1-04971720CFED}" type="sibTrans" cxnId="{8200576F-983F-46B4-A2B9-8CA7AC3A9E47}">
      <dgm:prSet/>
      <dgm:spPr/>
      <dgm:t>
        <a:bodyPr/>
        <a:lstStyle/>
        <a:p>
          <a:endParaRPr lang="en-US"/>
        </a:p>
      </dgm:t>
    </dgm:pt>
    <dgm:pt modelId="{06D11760-A2BC-4614-8C11-99A4207338B8}">
      <dgm:prSet phldrT="[Text]"/>
      <dgm:spPr/>
      <dgm:t>
        <a:bodyPr/>
        <a:lstStyle/>
        <a:p>
          <a:r>
            <a:rPr lang="en-US"/>
            <a:t>WAN setup</a:t>
          </a:r>
        </a:p>
      </dgm:t>
    </dgm:pt>
    <dgm:pt modelId="{FF3B5FEE-437A-4B5C-AF4A-AC77347163D3}" type="parTrans" cxnId="{CBF6227F-099D-431F-B85C-EF04324C5124}">
      <dgm:prSet/>
      <dgm:spPr/>
      <dgm:t>
        <a:bodyPr/>
        <a:lstStyle/>
        <a:p>
          <a:endParaRPr lang="en-US"/>
        </a:p>
      </dgm:t>
    </dgm:pt>
    <dgm:pt modelId="{7FA519A6-7AD3-498B-A2ED-0EEF55AE3F24}" type="sibTrans" cxnId="{CBF6227F-099D-431F-B85C-EF04324C5124}">
      <dgm:prSet/>
      <dgm:spPr/>
      <dgm:t>
        <a:bodyPr/>
        <a:lstStyle/>
        <a:p>
          <a:endParaRPr lang="en-US"/>
        </a:p>
      </dgm:t>
    </dgm:pt>
    <dgm:pt modelId="{4C3F8E50-4502-4E44-A07A-D4551BC58B67}">
      <dgm:prSet phldrT="[Text]"/>
      <dgm:spPr/>
      <dgm:t>
        <a:bodyPr/>
        <a:lstStyle/>
        <a:p>
          <a:pPr rtl="0"/>
          <a:r>
            <a:rPr lang="en-US">
              <a:latin typeface="Arial"/>
            </a:rPr>
            <a:t>IP camera setup</a:t>
          </a:r>
          <a:endParaRPr lang="en-US"/>
        </a:p>
      </dgm:t>
    </dgm:pt>
    <dgm:pt modelId="{477EF047-16CD-4817-B824-E5CE2D1FECAA}" type="parTrans" cxnId="{5811B031-4A3B-4025-B808-C046A4C3DE0F}">
      <dgm:prSet/>
      <dgm:spPr/>
      <dgm:t>
        <a:bodyPr/>
        <a:lstStyle/>
        <a:p>
          <a:endParaRPr lang="en-US"/>
        </a:p>
      </dgm:t>
    </dgm:pt>
    <dgm:pt modelId="{4EB535D7-D8B1-46C9-9334-0008B32AA05C}" type="sibTrans" cxnId="{5811B031-4A3B-4025-B808-C046A4C3DE0F}">
      <dgm:prSet/>
      <dgm:spPr/>
      <dgm:t>
        <a:bodyPr/>
        <a:lstStyle/>
        <a:p>
          <a:endParaRPr lang="en-US"/>
        </a:p>
      </dgm:t>
    </dgm:pt>
    <dgm:pt modelId="{5E705C35-A237-4065-95F8-C7AD641884AF}">
      <dgm:prSet phldrT="[Text]"/>
      <dgm:spPr/>
      <dgm:t>
        <a:bodyPr/>
        <a:lstStyle/>
        <a:p>
          <a:r>
            <a:rPr lang="en-US"/>
            <a:t>Wifi setting</a:t>
          </a:r>
        </a:p>
      </dgm:t>
    </dgm:pt>
    <dgm:pt modelId="{9C5B63A7-CAD4-4628-9A43-563A52EF706C}" type="parTrans" cxnId="{B6C33BE3-90FE-4D47-BDD8-4CBEB67BDF10}">
      <dgm:prSet/>
      <dgm:spPr/>
      <dgm:t>
        <a:bodyPr/>
        <a:lstStyle/>
        <a:p>
          <a:endParaRPr lang="en-US"/>
        </a:p>
      </dgm:t>
    </dgm:pt>
    <dgm:pt modelId="{D0BA74A7-9E52-4942-84D6-E4BFCD6E6874}" type="sibTrans" cxnId="{B6C33BE3-90FE-4D47-BDD8-4CBEB67BDF10}">
      <dgm:prSet/>
      <dgm:spPr/>
      <dgm:t>
        <a:bodyPr/>
        <a:lstStyle/>
        <a:p>
          <a:endParaRPr lang="en-US"/>
        </a:p>
      </dgm:t>
    </dgm:pt>
    <dgm:pt modelId="{7C440577-D040-426B-BC7D-5671E4F53778}">
      <dgm:prSet phldrT="[Text]"/>
      <dgm:spPr/>
      <dgm:t>
        <a:bodyPr/>
        <a:lstStyle/>
        <a:p>
          <a:r>
            <a:rPr lang="en-US"/>
            <a:t>Traceroute</a:t>
          </a:r>
        </a:p>
      </dgm:t>
    </dgm:pt>
    <dgm:pt modelId="{DC4D7294-0AF2-457B-A3A3-94B8825C5A05}" type="parTrans" cxnId="{112FAF3F-E450-41AF-ACEB-53B8B83FFD91}">
      <dgm:prSet/>
      <dgm:spPr/>
      <dgm:t>
        <a:bodyPr/>
        <a:lstStyle/>
        <a:p>
          <a:endParaRPr lang="en-US"/>
        </a:p>
      </dgm:t>
    </dgm:pt>
    <dgm:pt modelId="{501E6FC5-D80E-4EC5-905E-3DEB8C4B638D}" type="sibTrans" cxnId="{112FAF3F-E450-41AF-ACEB-53B8B83FFD91}">
      <dgm:prSet/>
      <dgm:spPr/>
      <dgm:t>
        <a:bodyPr/>
        <a:lstStyle/>
        <a:p>
          <a:endParaRPr lang="en-US"/>
        </a:p>
      </dgm:t>
    </dgm:pt>
    <dgm:pt modelId="{02D92999-C7CD-46A2-9C41-090C073B9960}">
      <dgm:prSet phldr="0"/>
      <dgm:spPr/>
      <dgm:t>
        <a:bodyPr/>
        <a:lstStyle/>
        <a:p>
          <a:pPr rtl="0"/>
          <a:r>
            <a:rPr lang="en-US">
              <a:latin typeface="Arial"/>
            </a:rPr>
            <a:t>Change Password</a:t>
          </a:r>
        </a:p>
      </dgm:t>
    </dgm:pt>
    <dgm:pt modelId="{EC8F712D-F13B-4B8D-A219-2AF13BB45929}" type="parTrans" cxnId="{F9AE61FB-DA60-4578-A7BE-F2709B215F80}">
      <dgm:prSet/>
      <dgm:spPr/>
    </dgm:pt>
    <dgm:pt modelId="{F2030FEA-5FA4-4CCA-B41E-035A5F84C6C0}" type="sibTrans" cxnId="{F9AE61FB-DA60-4578-A7BE-F2709B215F80}">
      <dgm:prSet/>
      <dgm:spPr/>
    </dgm:pt>
    <dgm:pt modelId="{0D61F8AC-5635-4350-A5D7-9DD8667441A7}">
      <dgm:prSet phldr="0"/>
      <dgm:spPr/>
      <dgm:t>
        <a:bodyPr/>
        <a:lstStyle/>
        <a:p>
          <a:pPr rtl="0"/>
          <a:r>
            <a:rPr lang="en-US">
              <a:latin typeface="Arial"/>
            </a:rPr>
            <a:t>Database Update</a:t>
          </a:r>
        </a:p>
      </dgm:t>
    </dgm:pt>
    <dgm:pt modelId="{EB8B2763-6062-4CBD-A9BC-05E7CB78BF3C}" type="parTrans" cxnId="{147DC80D-FA30-445E-8B6C-30C0D6922366}">
      <dgm:prSet/>
      <dgm:spPr/>
    </dgm:pt>
    <dgm:pt modelId="{C0B46DD5-C11B-4614-BEA7-978A52524FD1}" type="sibTrans" cxnId="{147DC80D-FA30-445E-8B6C-30C0D6922366}">
      <dgm:prSet/>
      <dgm:spPr/>
    </dgm:pt>
    <dgm:pt modelId="{14595E4F-8BCD-4C92-A23B-F85CBB0A8AA8}">
      <dgm:prSet phldr="0"/>
      <dgm:spPr/>
      <dgm:t>
        <a:bodyPr/>
        <a:lstStyle/>
        <a:p>
          <a:r>
            <a:rPr lang="en-US">
              <a:latin typeface="Arial"/>
            </a:rPr>
            <a:t>Logout</a:t>
          </a:r>
        </a:p>
      </dgm:t>
    </dgm:pt>
    <dgm:pt modelId="{B1C73E75-D241-45C6-8FE2-91F247231F9D}" type="parTrans" cxnId="{FFA8DCAF-F14D-4B6C-9552-80AE539D8F3D}">
      <dgm:prSet/>
      <dgm:spPr/>
    </dgm:pt>
    <dgm:pt modelId="{701AC002-8DC7-4B44-94A0-1A7D91592861}" type="sibTrans" cxnId="{FFA8DCAF-F14D-4B6C-9552-80AE539D8F3D}">
      <dgm:prSet/>
      <dgm:spPr/>
    </dgm:pt>
    <dgm:pt modelId="{D6F69CFD-FF21-4381-B157-FA03A56E101D}">
      <dgm:prSet phldr="0"/>
      <dgm:spPr/>
      <dgm:t>
        <a:bodyPr/>
        <a:lstStyle/>
        <a:p>
          <a:pPr rtl="0"/>
          <a:r>
            <a:rPr lang="en-US">
              <a:latin typeface="Arial"/>
            </a:rPr>
            <a:t>WAN setup</a:t>
          </a:r>
        </a:p>
      </dgm:t>
    </dgm:pt>
    <dgm:pt modelId="{73AAB0FE-E28D-46CB-BC7E-9B58556DB9DA}" type="parTrans" cxnId="{243E35CC-5082-47C0-8E5D-B8471E46644F}">
      <dgm:prSet/>
      <dgm:spPr/>
    </dgm:pt>
    <dgm:pt modelId="{E9BF867E-331F-4F53-96FC-AA573D2C123C}" type="sibTrans" cxnId="{243E35CC-5082-47C0-8E5D-B8471E46644F}">
      <dgm:prSet/>
      <dgm:spPr/>
    </dgm:pt>
    <dgm:pt modelId="{AE8377B7-C849-4690-A15F-C90C7B655429}">
      <dgm:prSet phldr="0"/>
      <dgm:spPr/>
      <dgm:t>
        <a:bodyPr/>
        <a:lstStyle/>
        <a:p>
          <a:pPr rtl="0"/>
          <a:r>
            <a:rPr lang="en-US">
              <a:latin typeface="Arial"/>
            </a:rPr>
            <a:t>Mesh setup</a:t>
          </a:r>
        </a:p>
      </dgm:t>
    </dgm:pt>
    <dgm:pt modelId="{95F913CC-7B9F-4980-A98C-F6B8D56B8FEF}" type="parTrans" cxnId="{E70A19BA-DCCB-42F5-9246-A969A11614CF}">
      <dgm:prSet/>
      <dgm:spPr/>
    </dgm:pt>
    <dgm:pt modelId="{313DC463-30E5-44D5-8BA8-4F006E796180}" type="sibTrans" cxnId="{E70A19BA-DCCB-42F5-9246-A969A11614CF}">
      <dgm:prSet/>
      <dgm:spPr/>
    </dgm:pt>
    <dgm:pt modelId="{08C89BBE-2E22-4EBC-B22E-481798FED927}">
      <dgm:prSet phldr="0"/>
      <dgm:spPr/>
      <dgm:t>
        <a:bodyPr/>
        <a:lstStyle/>
        <a:p>
          <a:pPr rtl="0"/>
          <a:r>
            <a:rPr lang="en-US">
              <a:latin typeface="Arial"/>
            </a:rPr>
            <a:t>Quick View</a:t>
          </a:r>
        </a:p>
      </dgm:t>
    </dgm:pt>
    <dgm:pt modelId="{546730D4-6208-43A0-BF80-1E7BEF8C9227}" type="parTrans" cxnId="{B0DBDD1D-D573-4BD3-A0FC-D16DBE686AFB}">
      <dgm:prSet/>
      <dgm:spPr/>
    </dgm:pt>
    <dgm:pt modelId="{2342B51F-85F7-4E61-8996-45C0EFFB1922}" type="sibTrans" cxnId="{B0DBDD1D-D573-4BD3-A0FC-D16DBE686AFB}">
      <dgm:prSet/>
      <dgm:spPr/>
    </dgm:pt>
    <dgm:pt modelId="{5E0226E0-9E52-41CC-9AF0-F0AE4E57FAF7}">
      <dgm:prSet phldr="0"/>
      <dgm:spPr/>
      <dgm:t>
        <a:bodyPr/>
        <a:lstStyle/>
        <a:p>
          <a:pPr rtl="0"/>
          <a:r>
            <a:rPr lang="en-US"/>
            <a:t>PON setup</a:t>
          </a:r>
        </a:p>
      </dgm:t>
    </dgm:pt>
    <dgm:pt modelId="{46F75341-3D38-4923-A006-0E1D99CABCA6}" type="parTrans" cxnId="{406B0F29-6223-4F53-8C52-76B6C88D167E}">
      <dgm:prSet/>
      <dgm:spPr/>
    </dgm:pt>
    <dgm:pt modelId="{038D8360-5A6A-4A05-9292-546B4C584299}" type="sibTrans" cxnId="{406B0F29-6223-4F53-8C52-76B6C88D167E}">
      <dgm:prSet/>
      <dgm:spPr/>
    </dgm:pt>
    <dgm:pt modelId="{CB852637-3554-4CEF-BA0B-99C1715ACB97}">
      <dgm:prSet phldr="0"/>
      <dgm:spPr/>
      <dgm:t>
        <a:bodyPr/>
        <a:lstStyle/>
        <a:p>
          <a:r>
            <a:rPr lang="en-US"/>
            <a:t>Mesh setup</a:t>
          </a:r>
        </a:p>
      </dgm:t>
    </dgm:pt>
    <dgm:pt modelId="{53D947D6-8F71-42B5-A342-695FD5319DE5}" type="parTrans" cxnId="{FC46784A-10B0-4DA4-88B5-62360514EC18}">
      <dgm:prSet/>
      <dgm:spPr/>
    </dgm:pt>
    <dgm:pt modelId="{4C311989-94A1-484C-B366-4A5F60D92BED}" type="sibTrans" cxnId="{FC46784A-10B0-4DA4-88B5-62360514EC18}">
      <dgm:prSet/>
      <dgm:spPr/>
    </dgm:pt>
    <dgm:pt modelId="{19849EB3-EB87-4E08-B4E9-BAD94DB054E3}">
      <dgm:prSet phldr="0"/>
      <dgm:spPr/>
      <dgm:t>
        <a:bodyPr/>
        <a:lstStyle/>
        <a:p>
          <a:pPr rtl="0"/>
          <a:r>
            <a:rPr lang="en-US">
              <a:latin typeface="Arial"/>
            </a:rPr>
            <a:t>Device Configuration </a:t>
          </a:r>
        </a:p>
      </dgm:t>
    </dgm:pt>
    <dgm:pt modelId="{8DE2ABD8-95A8-4864-8D82-3494A15D16F8}" type="parTrans" cxnId="{C21B7C4A-06E6-48F8-8E72-F56975FED9EA}">
      <dgm:prSet/>
      <dgm:spPr/>
    </dgm:pt>
    <dgm:pt modelId="{40EC91FD-210B-4EAB-A559-C196D62897A7}" type="sibTrans" cxnId="{C21B7C4A-06E6-48F8-8E72-F56975FED9EA}">
      <dgm:prSet/>
      <dgm:spPr/>
    </dgm:pt>
    <dgm:pt modelId="{AA32142F-43B5-4B1A-8E9D-B943319E618B}">
      <dgm:prSet phldr="0"/>
      <dgm:spPr/>
      <dgm:t>
        <a:bodyPr/>
        <a:lstStyle/>
        <a:p>
          <a:pPr rtl="0"/>
          <a:r>
            <a:rPr lang="en-US">
              <a:latin typeface="Arial"/>
            </a:rPr>
            <a:t>Diagnostic</a:t>
          </a:r>
        </a:p>
      </dgm:t>
    </dgm:pt>
    <dgm:pt modelId="{64952714-7115-416A-813B-5581C926EEB5}" type="parTrans" cxnId="{4589E58D-0E8A-45B6-95A2-4AC9A017ADD1}">
      <dgm:prSet/>
      <dgm:spPr/>
    </dgm:pt>
    <dgm:pt modelId="{FB080EAB-7BA7-45CB-826B-49C8635AA2F9}" type="sibTrans" cxnId="{4589E58D-0E8A-45B6-95A2-4AC9A017ADD1}">
      <dgm:prSet/>
      <dgm:spPr/>
    </dgm:pt>
    <dgm:pt modelId="{5A0DD0BD-DC8B-4EE8-9533-2A9D771B090A}">
      <dgm:prSet phldr="0"/>
      <dgm:spPr/>
      <dgm:t>
        <a:bodyPr/>
        <a:lstStyle/>
        <a:p>
          <a:pPr rtl="0"/>
          <a:r>
            <a:rPr lang="en-US">
              <a:latin typeface="Arial"/>
            </a:rPr>
            <a:t>PON status</a:t>
          </a:r>
        </a:p>
      </dgm:t>
    </dgm:pt>
    <dgm:pt modelId="{ED43872B-46AC-4BE2-BA74-96AEE6BFC67F}" type="parTrans" cxnId="{126806FE-A232-4CBD-BF21-286949D89DA7}">
      <dgm:prSet/>
      <dgm:spPr/>
    </dgm:pt>
    <dgm:pt modelId="{25E9F02F-AB99-4F0A-8315-B49355DB1CDF}" type="sibTrans" cxnId="{126806FE-A232-4CBD-BF21-286949D89DA7}">
      <dgm:prSet/>
      <dgm:spPr/>
    </dgm:pt>
    <dgm:pt modelId="{AA9C6C61-8790-40F1-B11A-9FFB6193987F}">
      <dgm:prSet phldr="0"/>
      <dgm:spPr/>
      <dgm:t>
        <a:bodyPr/>
        <a:lstStyle/>
        <a:p>
          <a:r>
            <a:rPr lang="en-US">
              <a:latin typeface="Arial"/>
            </a:rPr>
            <a:t>Reboot</a:t>
          </a:r>
        </a:p>
      </dgm:t>
    </dgm:pt>
    <dgm:pt modelId="{FE3AE1D8-0ACB-4109-BFC5-003A302C36CA}" type="parTrans" cxnId="{C062B805-2C58-4FBA-B5DF-74CD7D569FE3}">
      <dgm:prSet/>
      <dgm:spPr/>
    </dgm:pt>
    <dgm:pt modelId="{1139FBE4-1036-4F39-A219-FBABD5494BB3}" type="sibTrans" cxnId="{C062B805-2C58-4FBA-B5DF-74CD7D569FE3}">
      <dgm:prSet/>
      <dgm:spPr/>
    </dgm:pt>
    <dgm:pt modelId="{A5F1A435-4E81-43F3-BC32-2193D80727B9}">
      <dgm:prSet phldr="0"/>
      <dgm:spPr/>
      <dgm:t>
        <a:bodyPr/>
        <a:lstStyle/>
        <a:p>
          <a:pPr rtl="0"/>
          <a:r>
            <a:rPr lang="en-US">
              <a:latin typeface="Arial"/>
            </a:rPr>
            <a:t>Reset Factory</a:t>
          </a:r>
        </a:p>
      </dgm:t>
    </dgm:pt>
    <dgm:pt modelId="{168CDE34-699E-4040-AB13-A3A4DF29525B}" type="parTrans" cxnId="{F90DA572-BA3C-48B6-94F6-7BF992DC3430}">
      <dgm:prSet/>
      <dgm:spPr/>
    </dgm:pt>
    <dgm:pt modelId="{D977CF3A-E11B-4532-82F9-6DF6D46C681C}" type="sibTrans" cxnId="{F90DA572-BA3C-48B6-94F6-7BF992DC3430}">
      <dgm:prSet/>
      <dgm:spPr/>
    </dgm:pt>
    <dgm:pt modelId="{67BC7898-9327-4957-A7E5-9BF1C5D96F71}">
      <dgm:prSet phldr="0"/>
      <dgm:spPr/>
      <dgm:t>
        <a:bodyPr/>
        <a:lstStyle/>
        <a:p>
          <a:pPr rtl="0"/>
          <a:r>
            <a:rPr lang="en-US">
              <a:latin typeface="Arial"/>
            </a:rPr>
            <a:t>Restore Config</a:t>
          </a:r>
        </a:p>
      </dgm:t>
    </dgm:pt>
    <dgm:pt modelId="{CE19713F-EFD0-4120-8D3A-14BE566BC45F}" type="parTrans" cxnId="{82F86791-C7AF-4764-8373-63C0471C8926}">
      <dgm:prSet/>
      <dgm:spPr/>
    </dgm:pt>
    <dgm:pt modelId="{A5444EE7-F82D-4449-B895-D04155985A83}" type="sibTrans" cxnId="{82F86791-C7AF-4764-8373-63C0471C8926}">
      <dgm:prSet/>
      <dgm:spPr/>
    </dgm:pt>
    <dgm:pt modelId="{1A6FDD57-D7C4-4D2C-9122-5E9E9F67D009}">
      <dgm:prSet phldr="0"/>
      <dgm:spPr/>
      <dgm:t>
        <a:bodyPr/>
        <a:lstStyle/>
        <a:p>
          <a:pPr rtl="0"/>
          <a:r>
            <a:rPr lang="en-US">
              <a:latin typeface="Arial"/>
            </a:rPr>
            <a:t>Update Firmwaare</a:t>
          </a:r>
        </a:p>
      </dgm:t>
    </dgm:pt>
    <dgm:pt modelId="{9E21AED7-C009-492A-B85D-7D035C77119A}" type="parTrans" cxnId="{4CDE5FDB-4C7D-4D85-81DB-1695FC3F35F0}">
      <dgm:prSet/>
      <dgm:spPr/>
    </dgm:pt>
    <dgm:pt modelId="{5B18C394-4BE8-44E8-B0A0-ECE6AB8B15FA}" type="sibTrans" cxnId="{4CDE5FDB-4C7D-4D85-81DB-1695FC3F35F0}">
      <dgm:prSet/>
      <dgm:spPr/>
    </dgm:pt>
    <dgm:pt modelId="{0CB3BF05-1415-4C26-B3F4-A6EC25D74F41}" type="pres">
      <dgm:prSet presAssocID="{5C0C0917-923E-40E1-B005-6029C37E1268}" presName="diagram" presStyleCnt="0">
        <dgm:presLayoutVars>
          <dgm:dir/>
          <dgm:resizeHandles val="exact"/>
        </dgm:presLayoutVars>
      </dgm:prSet>
      <dgm:spPr/>
    </dgm:pt>
    <dgm:pt modelId="{54687551-FF99-4E70-ADEC-FA7ACE0BB339}" type="pres">
      <dgm:prSet presAssocID="{33910F2B-F297-4B57-8C51-AB118012F592}" presName="node" presStyleLbl="node1" presStyleIdx="0" presStyleCnt="5">
        <dgm:presLayoutVars>
          <dgm:bulletEnabled val="1"/>
        </dgm:presLayoutVars>
      </dgm:prSet>
      <dgm:spPr/>
    </dgm:pt>
    <dgm:pt modelId="{37551A5A-0B46-4FBB-9DF9-0524AD327EF7}" type="pres">
      <dgm:prSet presAssocID="{3B61FE66-7421-430D-A713-A71B62C11CEB}" presName="sibTrans" presStyleCnt="0"/>
      <dgm:spPr/>
    </dgm:pt>
    <dgm:pt modelId="{03718CCB-7660-49FD-BDE4-83DE522DB334}" type="pres">
      <dgm:prSet presAssocID="{C3A8FBE9-E641-448E-97E3-35553704E846}" presName="node" presStyleLbl="node1" presStyleIdx="1" presStyleCnt="5">
        <dgm:presLayoutVars>
          <dgm:bulletEnabled val="1"/>
        </dgm:presLayoutVars>
      </dgm:prSet>
      <dgm:spPr/>
    </dgm:pt>
    <dgm:pt modelId="{41127F45-1031-4C5D-A985-452E70BA9702}" type="pres">
      <dgm:prSet presAssocID="{5791E477-A731-4AE3-9724-6E148625891C}" presName="sibTrans" presStyleCnt="0"/>
      <dgm:spPr/>
    </dgm:pt>
    <dgm:pt modelId="{26C7B285-7B96-48A6-A8CE-DC0E02E799A7}" type="pres">
      <dgm:prSet presAssocID="{B9BA1521-1014-4749-B049-906C05CF0168}" presName="node" presStyleLbl="node1" presStyleIdx="2" presStyleCnt="5">
        <dgm:presLayoutVars>
          <dgm:bulletEnabled val="1"/>
        </dgm:presLayoutVars>
      </dgm:prSet>
      <dgm:spPr/>
    </dgm:pt>
    <dgm:pt modelId="{24BC88DA-7CC6-4C0E-BA52-A51A8569672B}" type="pres">
      <dgm:prSet presAssocID="{60ECE72C-2C67-4F4B-A4FF-D1F1734DB5A8}" presName="sibTrans" presStyleCnt="0"/>
      <dgm:spPr/>
    </dgm:pt>
    <dgm:pt modelId="{9B9208DB-ED6F-4FE0-8C44-A5D6204C1247}" type="pres">
      <dgm:prSet presAssocID="{2A772022-0A18-4996-B543-30E7652B14E2}" presName="node" presStyleLbl="node1" presStyleIdx="3" presStyleCnt="5">
        <dgm:presLayoutVars>
          <dgm:bulletEnabled val="1"/>
        </dgm:presLayoutVars>
      </dgm:prSet>
      <dgm:spPr/>
    </dgm:pt>
    <dgm:pt modelId="{BB4D9F06-78DA-4769-AE2E-BF151FE157CF}" type="pres">
      <dgm:prSet presAssocID="{E3E78EE7-B77F-4D1F-8123-09146A347AEA}" presName="sibTrans" presStyleCnt="0"/>
      <dgm:spPr/>
    </dgm:pt>
    <dgm:pt modelId="{5C395A9D-37C2-428A-9E88-F57ADE419602}" type="pres">
      <dgm:prSet presAssocID="{19849EB3-EB87-4E08-B4E9-BAD94DB054E3}" presName="node" presStyleLbl="node1" presStyleIdx="4" presStyleCnt="5">
        <dgm:presLayoutVars>
          <dgm:bulletEnabled val="1"/>
        </dgm:presLayoutVars>
      </dgm:prSet>
      <dgm:spPr/>
    </dgm:pt>
  </dgm:ptLst>
  <dgm:cxnLst>
    <dgm:cxn modelId="{D4FD4D05-35FC-4F5E-9668-6C347C7EC1BE}" type="presOf" srcId="{4C3F8E50-4502-4E44-A07A-D4551BC58B67}" destId="{26C7B285-7B96-48A6-A8CE-DC0E02E799A7}" srcOrd="0" destOrd="5" presId="urn:microsoft.com/office/officeart/2005/8/layout/default"/>
    <dgm:cxn modelId="{C062B805-2C58-4FBA-B5DF-74CD7D569FE3}" srcId="{19849EB3-EB87-4E08-B4E9-BAD94DB054E3}" destId="{AA9C6C61-8790-40F1-B11A-9FFB6193987F}" srcOrd="0" destOrd="0" parTransId="{FE3AE1D8-0ACB-4109-BFC5-003A302C36CA}" sibTransId="{1139FBE4-1036-4F39-A219-FBABD5494BB3}"/>
    <dgm:cxn modelId="{147DC80D-FA30-445E-8B6C-30C0D6922366}" srcId="{33910F2B-F297-4B57-8C51-AB118012F592}" destId="{0D61F8AC-5635-4350-A5D7-9DD8667441A7}" srcOrd="3" destOrd="0" parTransId="{EB8B2763-6062-4CBD-A9BC-05E7CB78BF3C}" sibTransId="{C0B46DD5-C11B-4614-BEA7-978A52524FD1}"/>
    <dgm:cxn modelId="{6D3F9211-8B41-496D-9DF4-1B7DA5ECEBFA}" type="presOf" srcId="{AA32142F-43B5-4B1A-8E9D-B943319E618B}" destId="{9B9208DB-ED6F-4FE0-8C44-A5D6204C1247}" srcOrd="0" destOrd="1" presId="urn:microsoft.com/office/officeart/2005/8/layout/default"/>
    <dgm:cxn modelId="{5B1A9811-E101-4280-B162-D6610056BD0B}" srcId="{5C0C0917-923E-40E1-B005-6029C37E1268}" destId="{C3A8FBE9-E641-448E-97E3-35553704E846}" srcOrd="1" destOrd="0" parTransId="{F009D9FE-EDDA-4DC9-BC55-3BDCF4573D0D}" sibTransId="{5791E477-A731-4AE3-9724-6E148625891C}"/>
    <dgm:cxn modelId="{F5683D1A-40EA-43CF-8D41-C3C3A1EB76F4}" type="presOf" srcId="{D6F69CFD-FF21-4381-B157-FA03A56E101D}" destId="{03718CCB-7660-49FD-BDE4-83DE522DB334}" srcOrd="0" destOrd="2" presId="urn:microsoft.com/office/officeart/2005/8/layout/default"/>
    <dgm:cxn modelId="{B0DBDD1D-D573-4BD3-A0FC-D16DBE686AFB}" srcId="{C3A8FBE9-E641-448E-97E3-35553704E846}" destId="{08C89BBE-2E22-4EBC-B22E-481798FED927}" srcOrd="4" destOrd="0" parTransId="{546730D4-6208-43A0-BF80-1E7BEF8C9227}" sibTransId="{2342B51F-85F7-4E61-8996-45C0EFFB1922}"/>
    <dgm:cxn modelId="{6F2BEA1F-C695-433D-8561-8575CFD7BA5D}" type="presOf" srcId="{A5F1A435-4E81-43F3-BC32-2193D80727B9}" destId="{5C395A9D-37C2-428A-9E88-F57ADE419602}" srcOrd="0" destOrd="2" presId="urn:microsoft.com/office/officeart/2005/8/layout/default"/>
    <dgm:cxn modelId="{406B0F29-6223-4F53-8C52-76B6C88D167E}" srcId="{B9BA1521-1014-4749-B049-906C05CF0168}" destId="{5E0226E0-9E52-41CC-9AF0-F0AE4E57FAF7}" srcOrd="0" destOrd="0" parTransId="{46F75341-3D38-4923-A006-0E1D99CABCA6}" sibTransId="{038D8360-5A6A-4A05-9292-546B4C584299}"/>
    <dgm:cxn modelId="{14D06D2C-F5E9-41AF-932A-CF520E93192E}" type="presOf" srcId="{250EC4BA-0E63-46FB-9C6D-35F8485BFD62}" destId="{03718CCB-7660-49FD-BDE4-83DE522DB334}" srcOrd="0" destOrd="3" presId="urn:microsoft.com/office/officeart/2005/8/layout/default"/>
    <dgm:cxn modelId="{74854B2E-B6A5-4553-A91E-2A4C149244F2}" type="presOf" srcId="{08C89BBE-2E22-4EBC-B22E-481798FED927}" destId="{03718CCB-7660-49FD-BDE4-83DE522DB334}" srcOrd="0" destOrd="5" presId="urn:microsoft.com/office/officeart/2005/8/layout/default"/>
    <dgm:cxn modelId="{5811B031-4A3B-4025-B808-C046A4C3DE0F}" srcId="{B9BA1521-1014-4749-B049-906C05CF0168}" destId="{4C3F8E50-4502-4E44-A07A-D4551BC58B67}" srcOrd="4" destOrd="0" parTransId="{477EF047-16CD-4817-B824-E5CE2D1FECAA}" sibTransId="{4EB535D7-D8B1-46C9-9334-0008B32AA05C}"/>
    <dgm:cxn modelId="{86936A32-2D88-4B3F-9A9B-F6771837CB10}" type="presOf" srcId="{0D61F8AC-5635-4350-A5D7-9DD8667441A7}" destId="{54687551-FF99-4E70-ADEC-FA7ACE0BB339}" srcOrd="0" destOrd="4" presId="urn:microsoft.com/office/officeart/2005/8/layout/default"/>
    <dgm:cxn modelId="{F53E7235-ED0D-437A-BAFC-BE1B17EA7428}" type="presOf" srcId="{CB852637-3554-4CEF-BA0B-99C1715ACB97}" destId="{26C7B285-7B96-48A6-A8CE-DC0E02E799A7}" srcOrd="0" destOrd="4" presId="urn:microsoft.com/office/officeart/2005/8/layout/default"/>
    <dgm:cxn modelId="{AD475E3C-8A95-4199-AA8B-CDD668702233}" type="presOf" srcId="{1A6FDD57-D7C4-4D2C-9122-5E9E9F67D009}" destId="{5C395A9D-37C2-428A-9E88-F57ADE419602}" srcOrd="0" destOrd="4" presId="urn:microsoft.com/office/officeart/2005/8/layout/default"/>
    <dgm:cxn modelId="{51530A3D-44B2-4486-B0C5-9BB3AD636138}" srcId="{C3A8FBE9-E641-448E-97E3-35553704E846}" destId="{C02412A8-6DBF-4EF9-B790-E55CCE414A55}" srcOrd="0" destOrd="0" parTransId="{AE5CB6EB-AD73-4677-8758-92332D16D955}" sibTransId="{EC044D90-2F9C-4C7F-8373-8D7B9872A436}"/>
    <dgm:cxn modelId="{112FAF3F-E450-41AF-ACEB-53B8B83FFD91}" srcId="{2A772022-0A18-4996-B543-30E7652B14E2}" destId="{7C440577-D040-426B-BC7D-5671E4F53778}" srcOrd="2" destOrd="0" parTransId="{DC4D7294-0AF2-457B-A3A3-94B8825C5A05}" sibTransId="{501E6FC5-D80E-4EC5-905E-3DEB8C4B638D}"/>
    <dgm:cxn modelId="{83054260-729A-4B2B-B630-A69A0C4279E1}" type="presOf" srcId="{7C440577-D040-426B-BC7D-5671E4F53778}" destId="{9B9208DB-ED6F-4FE0-8C44-A5D6204C1247}" srcOrd="0" destOrd="3" presId="urn:microsoft.com/office/officeart/2005/8/layout/default"/>
    <dgm:cxn modelId="{009A1B62-3AD2-4DE6-AC23-B40298A7E2AD}" srcId="{33910F2B-F297-4B57-8C51-AB118012F592}" destId="{49AE8CF5-DAD0-46D0-8E33-B75B73461B5F}" srcOrd="0" destOrd="0" parTransId="{32AE36C6-9C2E-4002-86F2-EE8C5E58E301}" sibTransId="{F6296E3E-DAEA-451A-B3C5-BE72DFDB8E33}"/>
    <dgm:cxn modelId="{3F2C2766-37B4-46CB-B2A7-1A9D06E0BB0E}" srcId="{5C0C0917-923E-40E1-B005-6029C37E1268}" destId="{B9BA1521-1014-4749-B049-906C05CF0168}" srcOrd="2" destOrd="0" parTransId="{50CB5A86-E7BD-41EE-B302-03EDDCC3BE55}" sibTransId="{60ECE72C-2C67-4F4B-A4FF-D1F1734DB5A8}"/>
    <dgm:cxn modelId="{FC46784A-10B0-4DA4-88B5-62360514EC18}" srcId="{B9BA1521-1014-4749-B049-906C05CF0168}" destId="{CB852637-3554-4CEF-BA0B-99C1715ACB97}" srcOrd="3" destOrd="0" parTransId="{53D947D6-8F71-42B5-A342-695FD5319DE5}" sibTransId="{4C311989-94A1-484C-B366-4A5F60D92BED}"/>
    <dgm:cxn modelId="{C21B7C4A-06E6-48F8-8E72-F56975FED9EA}" srcId="{5C0C0917-923E-40E1-B005-6029C37E1268}" destId="{19849EB3-EB87-4E08-B4E9-BAD94DB054E3}" srcOrd="4" destOrd="0" parTransId="{8DE2ABD8-95A8-4864-8D82-3494A15D16F8}" sibTransId="{40EC91FD-210B-4EAB-A559-C196D62897A7}"/>
    <dgm:cxn modelId="{8200576F-983F-46B4-A2B9-8CA7AC3A9E47}" srcId="{C3A8FBE9-E641-448E-97E3-35553704E846}" destId="{250EC4BA-0E63-46FB-9C6D-35F8485BFD62}" srcOrd="2" destOrd="0" parTransId="{FEAC81EF-EBD3-4352-85BB-92F773124851}" sibTransId="{7A3EDD51-6831-4234-81C1-04971720CFED}"/>
    <dgm:cxn modelId="{F57E9950-8416-4915-8B88-28518AD90133}" type="presOf" srcId="{C02412A8-6DBF-4EF9-B790-E55CCE414A55}" destId="{03718CCB-7660-49FD-BDE4-83DE522DB334}" srcOrd="0" destOrd="1" presId="urn:microsoft.com/office/officeart/2005/8/layout/default"/>
    <dgm:cxn modelId="{F90DA572-BA3C-48B6-94F6-7BF992DC3430}" srcId="{19849EB3-EB87-4E08-B4E9-BAD94DB054E3}" destId="{A5F1A435-4E81-43F3-BC32-2193D80727B9}" srcOrd="1" destOrd="0" parTransId="{168CDE34-699E-4040-AB13-A3A4DF29525B}" sibTransId="{D977CF3A-E11B-4532-82F9-6DF6D46C681C}"/>
    <dgm:cxn modelId="{4E08DF58-7DED-4177-A74B-A389338C67E1}" type="presOf" srcId="{AA9C6C61-8790-40F1-B11A-9FFB6193987F}" destId="{5C395A9D-37C2-428A-9E88-F57ADE419602}" srcOrd="0" destOrd="1" presId="urn:microsoft.com/office/officeart/2005/8/layout/default"/>
    <dgm:cxn modelId="{E3ABBE59-31E7-4FA4-B247-652E0AAF0FBA}" type="presOf" srcId="{06D11760-A2BC-4614-8C11-99A4207338B8}" destId="{26C7B285-7B96-48A6-A8CE-DC0E02E799A7}" srcOrd="0" destOrd="2" presId="urn:microsoft.com/office/officeart/2005/8/layout/default"/>
    <dgm:cxn modelId="{7C12375A-3FDE-445C-8183-EB47E9C08D42}" type="presOf" srcId="{C3A8FBE9-E641-448E-97E3-35553704E846}" destId="{03718CCB-7660-49FD-BDE4-83DE522DB334}" srcOrd="0" destOrd="0" presId="urn:microsoft.com/office/officeart/2005/8/layout/default"/>
    <dgm:cxn modelId="{5C0C6F7A-1131-4D22-B848-4C3370FCF61B}" type="presOf" srcId="{14595E4F-8BCD-4C92-A23B-F85CBB0A8AA8}" destId="{54687551-FF99-4E70-ADEC-FA7ACE0BB339}" srcOrd="0" destOrd="5" presId="urn:microsoft.com/office/officeart/2005/8/layout/default"/>
    <dgm:cxn modelId="{7A614A7B-2715-454A-B468-2C4A1C453E30}" type="presOf" srcId="{02D92999-C7CD-46A2-9C41-090C073B9960}" destId="{54687551-FF99-4E70-ADEC-FA7ACE0BB339}" srcOrd="0" destOrd="3" presId="urn:microsoft.com/office/officeart/2005/8/layout/default"/>
    <dgm:cxn modelId="{CBF6227F-099D-431F-B85C-EF04324C5124}" srcId="{B9BA1521-1014-4749-B049-906C05CF0168}" destId="{06D11760-A2BC-4614-8C11-99A4207338B8}" srcOrd="1" destOrd="0" parTransId="{FF3B5FEE-437A-4B5C-AF4A-AC77347163D3}" sibTransId="{7FA519A6-7AD3-498B-A2ED-0EEF55AE3F24}"/>
    <dgm:cxn modelId="{4589E58D-0E8A-45B6-95A2-4AC9A017ADD1}" srcId="{2A772022-0A18-4996-B543-30E7652B14E2}" destId="{AA32142F-43B5-4B1A-8E9D-B943319E618B}" srcOrd="0" destOrd="0" parTransId="{64952714-7115-416A-813B-5581C926EEB5}" sibTransId="{FB080EAB-7BA7-45CB-826B-49C8635AA2F9}"/>
    <dgm:cxn modelId="{82F86791-C7AF-4764-8373-63C0471C8926}" srcId="{19849EB3-EB87-4E08-B4E9-BAD94DB054E3}" destId="{67BC7898-9327-4957-A7E5-9BF1C5D96F71}" srcOrd="2" destOrd="0" parTransId="{CE19713F-EFD0-4120-8D3A-14BE566BC45F}" sibTransId="{A5444EE7-F82D-4449-B895-D04155985A83}"/>
    <dgm:cxn modelId="{31183594-C5F6-431E-9646-C156AEAC5A05}" srcId="{5C0C0917-923E-40E1-B005-6029C37E1268}" destId="{2A772022-0A18-4996-B543-30E7652B14E2}" srcOrd="3" destOrd="0" parTransId="{332E65B9-B667-4283-8C82-A8102F4063AE}" sibTransId="{E3E78EE7-B77F-4D1F-8123-09146A347AEA}"/>
    <dgm:cxn modelId="{0F2C6DA2-169E-444C-BCD9-5A2C59618971}" srcId="{33910F2B-F297-4B57-8C51-AB118012F592}" destId="{E4FD36B3-9452-45F4-A27A-EAA07B53DCC3}" srcOrd="1" destOrd="0" parTransId="{ACD77C05-426F-49CC-9B33-C4F003A4DC27}" sibTransId="{D4E26630-709B-4BF1-973B-FF6BC9CD47C7}"/>
    <dgm:cxn modelId="{905A67A8-0D40-43DA-A8FC-2D3C540556B0}" type="presOf" srcId="{33910F2B-F297-4B57-8C51-AB118012F592}" destId="{54687551-FF99-4E70-ADEC-FA7ACE0BB339}" srcOrd="0" destOrd="0" presId="urn:microsoft.com/office/officeart/2005/8/layout/default"/>
    <dgm:cxn modelId="{A245EAAC-907D-4917-889B-BDF82B8AD030}" type="presOf" srcId="{67BC7898-9327-4957-A7E5-9BF1C5D96F71}" destId="{5C395A9D-37C2-428A-9E88-F57ADE419602}" srcOrd="0" destOrd="3" presId="urn:microsoft.com/office/officeart/2005/8/layout/default"/>
    <dgm:cxn modelId="{F35AFDAE-A670-4A2D-B330-C478837BE67C}" srcId="{5C0C0917-923E-40E1-B005-6029C37E1268}" destId="{33910F2B-F297-4B57-8C51-AB118012F592}" srcOrd="0" destOrd="0" parTransId="{AC427DE0-B00C-406C-8FC4-D1E01D124935}" sibTransId="{3B61FE66-7421-430D-A713-A71B62C11CEB}"/>
    <dgm:cxn modelId="{FFA8DCAF-F14D-4B6C-9552-80AE539D8F3D}" srcId="{33910F2B-F297-4B57-8C51-AB118012F592}" destId="{14595E4F-8BCD-4C92-A23B-F85CBB0A8AA8}" srcOrd="4" destOrd="0" parTransId="{B1C73E75-D241-45C6-8FE2-91F247231F9D}" sibTransId="{701AC002-8DC7-4B44-94A0-1A7D91592861}"/>
    <dgm:cxn modelId="{CE162EB4-E2AA-42AC-BC49-15A4BF7E4CD2}" type="presOf" srcId="{49AE8CF5-DAD0-46D0-8E33-B75B73461B5F}" destId="{54687551-FF99-4E70-ADEC-FA7ACE0BB339}" srcOrd="0" destOrd="1" presId="urn:microsoft.com/office/officeart/2005/8/layout/default"/>
    <dgm:cxn modelId="{96067FB8-6426-47E8-9A2C-419C171A18B1}" type="presOf" srcId="{E4FD36B3-9452-45F4-A27A-EAA07B53DCC3}" destId="{54687551-FF99-4E70-ADEC-FA7ACE0BB339}" srcOrd="0" destOrd="2" presId="urn:microsoft.com/office/officeart/2005/8/layout/default"/>
    <dgm:cxn modelId="{E70A19BA-DCCB-42F5-9246-A969A11614CF}" srcId="{C3A8FBE9-E641-448E-97E3-35553704E846}" destId="{AE8377B7-C849-4690-A15F-C90C7B655429}" srcOrd="3" destOrd="0" parTransId="{95F913CC-7B9F-4980-A98C-F6B8D56B8FEF}" sibTransId="{313DC463-30E5-44D5-8BA8-4F006E796180}"/>
    <dgm:cxn modelId="{92F89DC1-277D-45B1-AB65-20AC853C0BAB}" type="presOf" srcId="{5A0DD0BD-DC8B-4EE8-9533-2A9D771B090A}" destId="{9B9208DB-ED6F-4FE0-8C44-A5D6204C1247}" srcOrd="0" destOrd="2" presId="urn:microsoft.com/office/officeart/2005/8/layout/default"/>
    <dgm:cxn modelId="{243E35CC-5082-47C0-8E5D-B8471E46644F}" srcId="{C3A8FBE9-E641-448E-97E3-35553704E846}" destId="{D6F69CFD-FF21-4381-B157-FA03A56E101D}" srcOrd="1" destOrd="0" parTransId="{73AAB0FE-E28D-46CB-BC7E-9B58556DB9DA}" sibTransId="{E9BF867E-331F-4F53-96FC-AA573D2C123C}"/>
    <dgm:cxn modelId="{ECE885D1-9C5E-460F-AAFB-67393B8F8BD9}" type="presOf" srcId="{5E0226E0-9E52-41CC-9AF0-F0AE4E57FAF7}" destId="{26C7B285-7B96-48A6-A8CE-DC0E02E799A7}" srcOrd="0" destOrd="1" presId="urn:microsoft.com/office/officeart/2005/8/layout/default"/>
    <dgm:cxn modelId="{6A68A4D4-938F-42CC-8337-275AC0D9A543}" type="presOf" srcId="{AE8377B7-C849-4690-A15F-C90C7B655429}" destId="{03718CCB-7660-49FD-BDE4-83DE522DB334}" srcOrd="0" destOrd="4" presId="urn:microsoft.com/office/officeart/2005/8/layout/default"/>
    <dgm:cxn modelId="{0E6BB9D4-C803-4F06-9662-5ADE3229D1A8}" type="presOf" srcId="{5E705C35-A237-4065-95F8-C7AD641884AF}" destId="{26C7B285-7B96-48A6-A8CE-DC0E02E799A7}" srcOrd="0" destOrd="3" presId="urn:microsoft.com/office/officeart/2005/8/layout/default"/>
    <dgm:cxn modelId="{4CDE5FDB-4C7D-4D85-81DB-1695FC3F35F0}" srcId="{19849EB3-EB87-4E08-B4E9-BAD94DB054E3}" destId="{1A6FDD57-D7C4-4D2C-9122-5E9E9F67D009}" srcOrd="3" destOrd="0" parTransId="{9E21AED7-C009-492A-B85D-7D035C77119A}" sibTransId="{5B18C394-4BE8-44E8-B0A0-ECE6AB8B15FA}"/>
    <dgm:cxn modelId="{E0DC03DE-D21C-405A-885C-126B724847BA}" type="presOf" srcId="{19849EB3-EB87-4E08-B4E9-BAD94DB054E3}" destId="{5C395A9D-37C2-428A-9E88-F57ADE419602}" srcOrd="0" destOrd="0" presId="urn:microsoft.com/office/officeart/2005/8/layout/default"/>
    <dgm:cxn modelId="{A351A1E2-6600-432A-8277-A0D341C96651}" type="presOf" srcId="{B9BA1521-1014-4749-B049-906C05CF0168}" destId="{26C7B285-7B96-48A6-A8CE-DC0E02E799A7}" srcOrd="0" destOrd="0" presId="urn:microsoft.com/office/officeart/2005/8/layout/default"/>
    <dgm:cxn modelId="{B6C33BE3-90FE-4D47-BDD8-4CBEB67BDF10}" srcId="{B9BA1521-1014-4749-B049-906C05CF0168}" destId="{5E705C35-A237-4065-95F8-C7AD641884AF}" srcOrd="2" destOrd="0" parTransId="{9C5B63A7-CAD4-4628-9A43-563A52EF706C}" sibTransId="{D0BA74A7-9E52-4942-84D6-E4BFCD6E6874}"/>
    <dgm:cxn modelId="{188230FA-5CEB-4D15-8443-7FD0E59C6C76}" type="presOf" srcId="{5C0C0917-923E-40E1-B005-6029C37E1268}" destId="{0CB3BF05-1415-4C26-B3F4-A6EC25D74F41}" srcOrd="0" destOrd="0" presId="urn:microsoft.com/office/officeart/2005/8/layout/default"/>
    <dgm:cxn modelId="{F9AE61FB-DA60-4578-A7BE-F2709B215F80}" srcId="{33910F2B-F297-4B57-8C51-AB118012F592}" destId="{02D92999-C7CD-46A2-9C41-090C073B9960}" srcOrd="2" destOrd="0" parTransId="{EC8F712D-F13B-4B8D-A219-2AF13BB45929}" sibTransId="{F2030FEA-5FA4-4CCA-B41E-035A5F84C6C0}"/>
    <dgm:cxn modelId="{3D7DA5FD-B07C-4244-8DE0-6C0CC6A652B7}" type="presOf" srcId="{2A772022-0A18-4996-B543-30E7652B14E2}" destId="{9B9208DB-ED6F-4FE0-8C44-A5D6204C1247}" srcOrd="0" destOrd="0" presId="urn:microsoft.com/office/officeart/2005/8/layout/default"/>
    <dgm:cxn modelId="{126806FE-A232-4CBD-BF21-286949D89DA7}" srcId="{2A772022-0A18-4996-B543-30E7652B14E2}" destId="{5A0DD0BD-DC8B-4EE8-9533-2A9D771B090A}" srcOrd="1" destOrd="0" parTransId="{ED43872B-46AC-4BE2-BA74-96AEE6BFC67F}" sibTransId="{25E9F02F-AB99-4F0A-8315-B49355DB1CDF}"/>
    <dgm:cxn modelId="{D199A896-790B-40D8-BC66-01AE51502585}" type="presParOf" srcId="{0CB3BF05-1415-4C26-B3F4-A6EC25D74F41}" destId="{54687551-FF99-4E70-ADEC-FA7ACE0BB339}" srcOrd="0" destOrd="0" presId="urn:microsoft.com/office/officeart/2005/8/layout/default"/>
    <dgm:cxn modelId="{4424C80F-9693-49C5-9074-F650B7634C91}" type="presParOf" srcId="{0CB3BF05-1415-4C26-B3F4-A6EC25D74F41}" destId="{37551A5A-0B46-4FBB-9DF9-0524AD327EF7}" srcOrd="1" destOrd="0" presId="urn:microsoft.com/office/officeart/2005/8/layout/default"/>
    <dgm:cxn modelId="{9F70765F-F87E-4A75-8BAF-CF173636ACF4}" type="presParOf" srcId="{0CB3BF05-1415-4C26-B3F4-A6EC25D74F41}" destId="{03718CCB-7660-49FD-BDE4-83DE522DB334}" srcOrd="2" destOrd="0" presId="urn:microsoft.com/office/officeart/2005/8/layout/default"/>
    <dgm:cxn modelId="{7996B73E-9557-46DB-A5E4-6AA5BFB56BB2}" type="presParOf" srcId="{0CB3BF05-1415-4C26-B3F4-A6EC25D74F41}" destId="{41127F45-1031-4C5D-A985-452E70BA9702}" srcOrd="3" destOrd="0" presId="urn:microsoft.com/office/officeart/2005/8/layout/default"/>
    <dgm:cxn modelId="{BD5ACFA7-E1DB-4379-925E-D6C3399A13AF}" type="presParOf" srcId="{0CB3BF05-1415-4C26-B3F4-A6EC25D74F41}" destId="{26C7B285-7B96-48A6-A8CE-DC0E02E799A7}" srcOrd="4" destOrd="0" presId="urn:microsoft.com/office/officeart/2005/8/layout/default"/>
    <dgm:cxn modelId="{16D731C6-EFF2-4C78-87F6-63D8A7D8F5CF}" type="presParOf" srcId="{0CB3BF05-1415-4C26-B3F4-A6EC25D74F41}" destId="{24BC88DA-7CC6-4C0E-BA52-A51A8569672B}" srcOrd="5" destOrd="0" presId="urn:microsoft.com/office/officeart/2005/8/layout/default"/>
    <dgm:cxn modelId="{3B1920D1-5E61-4F07-B611-A0F28B7E7E28}" type="presParOf" srcId="{0CB3BF05-1415-4C26-B3F4-A6EC25D74F41}" destId="{9B9208DB-ED6F-4FE0-8C44-A5D6204C1247}" srcOrd="6" destOrd="0" presId="urn:microsoft.com/office/officeart/2005/8/layout/default"/>
    <dgm:cxn modelId="{BEDA50DA-7F6F-4B8E-9D9C-4F21B77930C1}" type="presParOf" srcId="{0CB3BF05-1415-4C26-B3F4-A6EC25D74F41}" destId="{BB4D9F06-78DA-4769-AE2E-BF151FE157CF}" srcOrd="7" destOrd="0" presId="urn:microsoft.com/office/officeart/2005/8/layout/default"/>
    <dgm:cxn modelId="{9AE2BDF8-1C37-4F3C-A65E-565C006A4C5D}" type="presParOf" srcId="{0CB3BF05-1415-4C26-B3F4-A6EC25D74F41}" destId="{5C395A9D-37C2-428A-9E88-F57ADE41960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2BDDD-467C-4F1F-A719-6DE950ED0700}" type="doc">
      <dgm:prSet loTypeId="urn:microsoft.com/office/officeart/2005/8/layout/process1" loCatId="process" qsTypeId="urn:microsoft.com/office/officeart/2005/8/quickstyle/simple1" qsCatId="simple" csTypeId="urn:microsoft.com/office/officeart/2005/8/colors/colorful2" csCatId="colorful" phldr="1"/>
      <dgm:spPr/>
    </dgm:pt>
    <dgm:pt modelId="{34EC9E68-5EFE-4386-A097-690E44E0C0B1}">
      <dgm:prSet phldrT="[Text]"/>
      <dgm:spPr/>
      <dgm:t>
        <a:bodyPr/>
        <a:lstStyle/>
        <a:p>
          <a:r>
            <a:rPr lang="en-US" err="1"/>
            <a:t>Kết</a:t>
          </a:r>
          <a:r>
            <a:rPr lang="en-US"/>
            <a:t> </a:t>
          </a:r>
          <a:r>
            <a:rPr lang="en-US" err="1"/>
            <a:t>nối</a:t>
          </a:r>
          <a:r>
            <a:rPr lang="en-US"/>
            <a:t> </a:t>
          </a:r>
          <a:r>
            <a:rPr lang="en-US" err="1"/>
            <a:t>tới</a:t>
          </a:r>
          <a:r>
            <a:rPr lang="en-US"/>
            <a:t> </a:t>
          </a:r>
          <a:r>
            <a:rPr lang="en-US" err="1"/>
            <a:t>mạng</a:t>
          </a:r>
          <a:r>
            <a:rPr lang="en-US"/>
            <a:t> của </a:t>
          </a:r>
          <a:r>
            <a:rPr lang="en-US" err="1"/>
            <a:t>thiết</a:t>
          </a:r>
          <a:r>
            <a:rPr lang="en-US"/>
            <a:t> </a:t>
          </a:r>
          <a:r>
            <a:rPr lang="en-US" err="1"/>
            <a:t>bị</a:t>
          </a:r>
          <a:r>
            <a:rPr lang="en-US"/>
            <a:t>/ </a:t>
          </a:r>
          <a:r>
            <a:rPr lang="en-US" err="1"/>
            <a:t>mạng</a:t>
          </a:r>
          <a:r>
            <a:rPr lang="en-US"/>
            <a:t> có </a:t>
          </a:r>
          <a:r>
            <a:rPr lang="en-US" err="1"/>
            <a:t>thiết</a:t>
          </a:r>
          <a:r>
            <a:rPr lang="en-US"/>
            <a:t> </a:t>
          </a:r>
          <a:r>
            <a:rPr lang="en-US" err="1"/>
            <a:t>bị</a:t>
          </a:r>
          <a:endParaRPr lang="en-US"/>
        </a:p>
      </dgm:t>
    </dgm:pt>
    <dgm:pt modelId="{8626AA27-823E-483A-96C0-94F54B17AA4D}" type="parTrans" cxnId="{FA198659-95C6-42BA-9F1B-97E7BD1F7E58}">
      <dgm:prSet/>
      <dgm:spPr/>
      <dgm:t>
        <a:bodyPr/>
        <a:lstStyle/>
        <a:p>
          <a:endParaRPr lang="en-US"/>
        </a:p>
      </dgm:t>
    </dgm:pt>
    <dgm:pt modelId="{30A230FC-8CEC-46EA-ACD4-9DB5B0292A79}" type="sibTrans" cxnId="{FA198659-95C6-42BA-9F1B-97E7BD1F7E58}">
      <dgm:prSet/>
      <dgm:spPr/>
      <dgm:t>
        <a:bodyPr/>
        <a:lstStyle/>
        <a:p>
          <a:endParaRPr lang="en-US"/>
        </a:p>
      </dgm:t>
    </dgm:pt>
    <dgm:pt modelId="{1B98FC24-1546-4325-9EE7-85583745033E}">
      <dgm:prSet phldrT="[Text]"/>
      <dgm:spPr/>
      <dgm:t>
        <a:bodyPr/>
        <a:lstStyle/>
        <a:p>
          <a:r>
            <a:rPr lang="en-US"/>
            <a:t>Truy </a:t>
          </a:r>
          <a:r>
            <a:rPr lang="en-US" err="1"/>
            <a:t>cập</a:t>
          </a:r>
          <a:r>
            <a:rPr lang="en-US"/>
            <a:t> </a:t>
          </a:r>
          <a:r>
            <a:rPr lang="en-US" err="1"/>
            <a:t>ứng</a:t>
          </a:r>
          <a:r>
            <a:rPr lang="en-US"/>
            <a:t> dụng &gt; </a:t>
          </a:r>
          <a:r>
            <a:rPr lang="en-US" err="1"/>
            <a:t>Quét</a:t>
          </a:r>
          <a:r>
            <a:rPr lang="en-US"/>
            <a:t> thiết bị trong mạng</a:t>
          </a:r>
        </a:p>
      </dgm:t>
    </dgm:pt>
    <dgm:pt modelId="{B0476688-B540-462F-8D86-5E82B1612463}" type="parTrans" cxnId="{C6CA7AB6-3338-4D9C-B032-2C30BF683FB0}">
      <dgm:prSet/>
      <dgm:spPr/>
      <dgm:t>
        <a:bodyPr/>
        <a:lstStyle/>
        <a:p>
          <a:endParaRPr lang="en-US"/>
        </a:p>
      </dgm:t>
    </dgm:pt>
    <dgm:pt modelId="{236D3679-DEB2-4BFB-8281-80418A289606}" type="sibTrans" cxnId="{C6CA7AB6-3338-4D9C-B032-2C30BF683FB0}">
      <dgm:prSet/>
      <dgm:spPr/>
      <dgm:t>
        <a:bodyPr/>
        <a:lstStyle/>
        <a:p>
          <a:endParaRPr lang="en-US"/>
        </a:p>
      </dgm:t>
    </dgm:pt>
    <dgm:pt modelId="{2A591EAB-C5EF-4BF0-9E2D-292CDAA9990A}">
      <dgm:prSet phldrT="[Text]"/>
      <dgm:spPr/>
      <dgm:t>
        <a:bodyPr/>
        <a:lstStyle/>
        <a:p>
          <a:r>
            <a:rPr lang="en-US"/>
            <a:t>Kết nối thiết bị (Auto login)</a:t>
          </a:r>
        </a:p>
      </dgm:t>
    </dgm:pt>
    <dgm:pt modelId="{04291350-4AAA-48C4-BBC4-82FCC0E4E130}" type="parTrans" cxnId="{0E20346D-495E-49E7-AB35-CFFE0082269D}">
      <dgm:prSet/>
      <dgm:spPr/>
      <dgm:t>
        <a:bodyPr/>
        <a:lstStyle/>
        <a:p>
          <a:endParaRPr lang="en-US"/>
        </a:p>
      </dgm:t>
    </dgm:pt>
    <dgm:pt modelId="{5E6FAB7B-C28C-418D-88BE-220BB17BD96C}" type="sibTrans" cxnId="{0E20346D-495E-49E7-AB35-CFFE0082269D}">
      <dgm:prSet/>
      <dgm:spPr/>
      <dgm:t>
        <a:bodyPr/>
        <a:lstStyle/>
        <a:p>
          <a:endParaRPr lang="en-US"/>
        </a:p>
      </dgm:t>
    </dgm:pt>
    <dgm:pt modelId="{EB707B82-90FB-40A4-BC1E-A33FB43E86E1}">
      <dgm:prSet phldrT="[Text]"/>
      <dgm:spPr/>
      <dgm:t>
        <a:bodyPr/>
        <a:lstStyle/>
        <a:p>
          <a:r>
            <a:rPr lang="en-US" err="1"/>
            <a:t>Cấu</a:t>
          </a:r>
          <a:r>
            <a:rPr lang="en-US"/>
            <a:t> hình </a:t>
          </a:r>
          <a:r>
            <a:rPr lang="en-US" err="1"/>
            <a:t>nhanh</a:t>
          </a:r>
          <a:r>
            <a:rPr lang="en-US"/>
            <a:t> các thông tin </a:t>
          </a:r>
          <a:r>
            <a:rPr lang="en-US" err="1"/>
            <a:t>mạng</a:t>
          </a:r>
          <a:r>
            <a:rPr lang="en-US"/>
            <a:t> </a:t>
          </a:r>
          <a:r>
            <a:rPr lang="en-US" err="1"/>
            <a:t>cho</a:t>
          </a:r>
          <a:r>
            <a:rPr lang="en-US"/>
            <a:t> </a:t>
          </a:r>
          <a:r>
            <a:rPr lang="en-US" err="1"/>
            <a:t>thiết</a:t>
          </a:r>
          <a:r>
            <a:rPr lang="en-US"/>
            <a:t> </a:t>
          </a:r>
          <a:r>
            <a:rPr lang="en-US" err="1"/>
            <a:t>bị</a:t>
          </a:r>
          <a:endParaRPr lang="en-US"/>
        </a:p>
      </dgm:t>
    </dgm:pt>
    <dgm:pt modelId="{A65F4E93-F6DC-4165-BFF7-010C073738AE}" type="parTrans" cxnId="{258D6DBE-8A2F-48F6-8C18-D61A4E911248}">
      <dgm:prSet/>
      <dgm:spPr/>
      <dgm:t>
        <a:bodyPr/>
        <a:lstStyle/>
        <a:p>
          <a:endParaRPr lang="en-US"/>
        </a:p>
      </dgm:t>
    </dgm:pt>
    <dgm:pt modelId="{DDDDABE8-F08A-43BE-BDA0-BE2D9675DDB1}" type="sibTrans" cxnId="{258D6DBE-8A2F-48F6-8C18-D61A4E911248}">
      <dgm:prSet/>
      <dgm:spPr/>
      <dgm:t>
        <a:bodyPr/>
        <a:lstStyle/>
        <a:p>
          <a:endParaRPr lang="en-US"/>
        </a:p>
      </dgm:t>
    </dgm:pt>
    <dgm:pt modelId="{842C1210-3A52-43E2-B6C6-EC78A3D4017E}">
      <dgm:prSet phldrT="[Text]"/>
      <dgm:spPr/>
      <dgm:t>
        <a:bodyPr/>
        <a:lstStyle/>
        <a:p>
          <a:r>
            <a:rPr lang="en-US"/>
            <a:t>Xác </a:t>
          </a:r>
          <a:r>
            <a:rPr lang="en-US" err="1"/>
            <a:t>nhận</a:t>
          </a:r>
          <a:r>
            <a:rPr lang="en-US"/>
            <a:t> thông tin </a:t>
          </a:r>
          <a:r>
            <a:rPr lang="en-US" err="1"/>
            <a:t>cấu</a:t>
          </a:r>
          <a:r>
            <a:rPr lang="en-US"/>
            <a:t> hình </a:t>
          </a:r>
          <a:r>
            <a:rPr lang="en-US" err="1"/>
            <a:t>gửi</a:t>
          </a:r>
          <a:r>
            <a:rPr lang="en-US"/>
            <a:t> thông tin </a:t>
          </a:r>
          <a:r>
            <a:rPr lang="en-US" err="1"/>
            <a:t>thiết</a:t>
          </a:r>
          <a:r>
            <a:rPr lang="en-US"/>
            <a:t> </a:t>
          </a:r>
          <a:r>
            <a:rPr lang="en-US" err="1"/>
            <a:t>lập</a:t>
          </a:r>
          <a:r>
            <a:rPr lang="en-US"/>
            <a:t> </a:t>
          </a:r>
          <a:r>
            <a:rPr lang="en-US" err="1"/>
            <a:t>tới</a:t>
          </a:r>
          <a:r>
            <a:rPr lang="en-US"/>
            <a:t> </a:t>
          </a:r>
          <a:r>
            <a:rPr lang="en-US" err="1"/>
            <a:t>thiết</a:t>
          </a:r>
          <a:r>
            <a:rPr lang="en-US"/>
            <a:t> </a:t>
          </a:r>
          <a:r>
            <a:rPr lang="en-US" err="1"/>
            <a:t>bị</a:t>
          </a:r>
          <a:endParaRPr lang="en-US"/>
        </a:p>
      </dgm:t>
    </dgm:pt>
    <dgm:pt modelId="{62C6F77C-7CB1-4805-B9CB-26B88FF51185}" type="parTrans" cxnId="{2F3F8C4E-BB95-4749-974B-12BE4468CDC6}">
      <dgm:prSet/>
      <dgm:spPr/>
      <dgm:t>
        <a:bodyPr/>
        <a:lstStyle/>
        <a:p>
          <a:endParaRPr lang="en-US"/>
        </a:p>
      </dgm:t>
    </dgm:pt>
    <dgm:pt modelId="{399D81CE-7680-4526-A1C7-4E188C4C7B7C}" type="sibTrans" cxnId="{2F3F8C4E-BB95-4749-974B-12BE4468CDC6}">
      <dgm:prSet/>
      <dgm:spPr/>
      <dgm:t>
        <a:bodyPr/>
        <a:lstStyle/>
        <a:p>
          <a:endParaRPr lang="en-US"/>
        </a:p>
      </dgm:t>
    </dgm:pt>
    <dgm:pt modelId="{5883DE16-3EE5-466A-B903-6BE35C69D053}" type="pres">
      <dgm:prSet presAssocID="{6A72BDDD-467C-4F1F-A719-6DE950ED0700}" presName="Name0" presStyleCnt="0">
        <dgm:presLayoutVars>
          <dgm:dir/>
          <dgm:resizeHandles val="exact"/>
        </dgm:presLayoutVars>
      </dgm:prSet>
      <dgm:spPr/>
    </dgm:pt>
    <dgm:pt modelId="{F9987507-87B9-485E-972B-CA29E372C0D8}" type="pres">
      <dgm:prSet presAssocID="{34EC9E68-5EFE-4386-A097-690E44E0C0B1}" presName="node" presStyleLbl="node1" presStyleIdx="0" presStyleCnt="5">
        <dgm:presLayoutVars>
          <dgm:bulletEnabled val="1"/>
        </dgm:presLayoutVars>
      </dgm:prSet>
      <dgm:spPr/>
    </dgm:pt>
    <dgm:pt modelId="{04E1507C-06CA-4BAF-955D-82CBB9423EB8}" type="pres">
      <dgm:prSet presAssocID="{30A230FC-8CEC-46EA-ACD4-9DB5B0292A79}" presName="sibTrans" presStyleLbl="sibTrans2D1" presStyleIdx="0" presStyleCnt="4"/>
      <dgm:spPr/>
    </dgm:pt>
    <dgm:pt modelId="{17BF3518-B763-4263-B375-C5B635CB4648}" type="pres">
      <dgm:prSet presAssocID="{30A230FC-8CEC-46EA-ACD4-9DB5B0292A79}" presName="connectorText" presStyleLbl="sibTrans2D1" presStyleIdx="0" presStyleCnt="4"/>
      <dgm:spPr/>
    </dgm:pt>
    <dgm:pt modelId="{16C95EE8-5EF6-4634-89A1-30202B751675}" type="pres">
      <dgm:prSet presAssocID="{1B98FC24-1546-4325-9EE7-85583745033E}" presName="node" presStyleLbl="node1" presStyleIdx="1" presStyleCnt="5">
        <dgm:presLayoutVars>
          <dgm:bulletEnabled val="1"/>
        </dgm:presLayoutVars>
      </dgm:prSet>
      <dgm:spPr/>
    </dgm:pt>
    <dgm:pt modelId="{9BC8A906-D36D-42F1-B6E7-1697FC44F646}" type="pres">
      <dgm:prSet presAssocID="{236D3679-DEB2-4BFB-8281-80418A289606}" presName="sibTrans" presStyleLbl="sibTrans2D1" presStyleIdx="1" presStyleCnt="4"/>
      <dgm:spPr/>
    </dgm:pt>
    <dgm:pt modelId="{E8ECFB71-B290-41DD-831F-DD5CB186DBDB}" type="pres">
      <dgm:prSet presAssocID="{236D3679-DEB2-4BFB-8281-80418A289606}" presName="connectorText" presStyleLbl="sibTrans2D1" presStyleIdx="1" presStyleCnt="4"/>
      <dgm:spPr/>
    </dgm:pt>
    <dgm:pt modelId="{382FE2F4-E41B-4E59-ABF9-8EADE3982ACE}" type="pres">
      <dgm:prSet presAssocID="{2A591EAB-C5EF-4BF0-9E2D-292CDAA9990A}" presName="node" presStyleLbl="node1" presStyleIdx="2" presStyleCnt="5">
        <dgm:presLayoutVars>
          <dgm:bulletEnabled val="1"/>
        </dgm:presLayoutVars>
      </dgm:prSet>
      <dgm:spPr/>
    </dgm:pt>
    <dgm:pt modelId="{CE83DB28-964A-4C5A-A646-A58115C1DD10}" type="pres">
      <dgm:prSet presAssocID="{5E6FAB7B-C28C-418D-88BE-220BB17BD96C}" presName="sibTrans" presStyleLbl="sibTrans2D1" presStyleIdx="2" presStyleCnt="4"/>
      <dgm:spPr/>
    </dgm:pt>
    <dgm:pt modelId="{A2C83FC8-703F-401C-91DC-BDD8FF1B9A47}" type="pres">
      <dgm:prSet presAssocID="{5E6FAB7B-C28C-418D-88BE-220BB17BD96C}" presName="connectorText" presStyleLbl="sibTrans2D1" presStyleIdx="2" presStyleCnt="4"/>
      <dgm:spPr/>
    </dgm:pt>
    <dgm:pt modelId="{8BB87537-C54E-4E94-96AF-4E9DB2A8488B}" type="pres">
      <dgm:prSet presAssocID="{EB707B82-90FB-40A4-BC1E-A33FB43E86E1}" presName="node" presStyleLbl="node1" presStyleIdx="3" presStyleCnt="5">
        <dgm:presLayoutVars>
          <dgm:bulletEnabled val="1"/>
        </dgm:presLayoutVars>
      </dgm:prSet>
      <dgm:spPr/>
    </dgm:pt>
    <dgm:pt modelId="{8C691943-0484-40E9-A90B-334DDB784E7B}" type="pres">
      <dgm:prSet presAssocID="{DDDDABE8-F08A-43BE-BDA0-BE2D9675DDB1}" presName="sibTrans" presStyleLbl="sibTrans2D1" presStyleIdx="3" presStyleCnt="4"/>
      <dgm:spPr/>
    </dgm:pt>
    <dgm:pt modelId="{25CF14DE-83EC-41C9-A3F4-B185F96699C9}" type="pres">
      <dgm:prSet presAssocID="{DDDDABE8-F08A-43BE-BDA0-BE2D9675DDB1}" presName="connectorText" presStyleLbl="sibTrans2D1" presStyleIdx="3" presStyleCnt="4"/>
      <dgm:spPr/>
    </dgm:pt>
    <dgm:pt modelId="{8B35A87F-0DC1-4727-BDBA-1EF9C1B5AF98}" type="pres">
      <dgm:prSet presAssocID="{842C1210-3A52-43E2-B6C6-EC78A3D4017E}" presName="node" presStyleLbl="node1" presStyleIdx="4" presStyleCnt="5">
        <dgm:presLayoutVars>
          <dgm:bulletEnabled val="1"/>
        </dgm:presLayoutVars>
      </dgm:prSet>
      <dgm:spPr/>
    </dgm:pt>
  </dgm:ptLst>
  <dgm:cxnLst>
    <dgm:cxn modelId="{40FFE064-FC1C-4C89-A7C6-10988B635E8B}" type="presOf" srcId="{236D3679-DEB2-4BFB-8281-80418A289606}" destId="{9BC8A906-D36D-42F1-B6E7-1697FC44F646}" srcOrd="0" destOrd="0" presId="urn:microsoft.com/office/officeart/2005/8/layout/process1"/>
    <dgm:cxn modelId="{0E20346D-495E-49E7-AB35-CFFE0082269D}" srcId="{6A72BDDD-467C-4F1F-A719-6DE950ED0700}" destId="{2A591EAB-C5EF-4BF0-9E2D-292CDAA9990A}" srcOrd="2" destOrd="0" parTransId="{04291350-4AAA-48C4-BBC4-82FCC0E4E130}" sibTransId="{5E6FAB7B-C28C-418D-88BE-220BB17BD96C}"/>
    <dgm:cxn modelId="{BE69414E-A59A-48AC-8480-81BD11847099}" type="presOf" srcId="{1B98FC24-1546-4325-9EE7-85583745033E}" destId="{16C95EE8-5EF6-4634-89A1-30202B751675}" srcOrd="0" destOrd="0" presId="urn:microsoft.com/office/officeart/2005/8/layout/process1"/>
    <dgm:cxn modelId="{2F3F8C4E-BB95-4749-974B-12BE4468CDC6}" srcId="{6A72BDDD-467C-4F1F-A719-6DE950ED0700}" destId="{842C1210-3A52-43E2-B6C6-EC78A3D4017E}" srcOrd="4" destOrd="0" parTransId="{62C6F77C-7CB1-4805-B9CB-26B88FF51185}" sibTransId="{399D81CE-7680-4526-A1C7-4E188C4C7B7C}"/>
    <dgm:cxn modelId="{F783FF54-0451-4CBD-BE4C-921758CA4DFB}" type="presOf" srcId="{34EC9E68-5EFE-4386-A097-690E44E0C0B1}" destId="{F9987507-87B9-485E-972B-CA29E372C0D8}" srcOrd="0" destOrd="0" presId="urn:microsoft.com/office/officeart/2005/8/layout/process1"/>
    <dgm:cxn modelId="{FA198659-95C6-42BA-9F1B-97E7BD1F7E58}" srcId="{6A72BDDD-467C-4F1F-A719-6DE950ED0700}" destId="{34EC9E68-5EFE-4386-A097-690E44E0C0B1}" srcOrd="0" destOrd="0" parTransId="{8626AA27-823E-483A-96C0-94F54B17AA4D}" sibTransId="{30A230FC-8CEC-46EA-ACD4-9DB5B0292A79}"/>
    <dgm:cxn modelId="{2CCA0688-A77D-410B-970F-F2C7D2D34104}" type="presOf" srcId="{EB707B82-90FB-40A4-BC1E-A33FB43E86E1}" destId="{8BB87537-C54E-4E94-96AF-4E9DB2A8488B}" srcOrd="0" destOrd="0" presId="urn:microsoft.com/office/officeart/2005/8/layout/process1"/>
    <dgm:cxn modelId="{E4603290-95BE-44AD-A7C8-06AAFF927084}" type="presOf" srcId="{5E6FAB7B-C28C-418D-88BE-220BB17BD96C}" destId="{CE83DB28-964A-4C5A-A646-A58115C1DD10}" srcOrd="0" destOrd="0" presId="urn:microsoft.com/office/officeart/2005/8/layout/process1"/>
    <dgm:cxn modelId="{7B75C292-48BE-4F05-9D82-A37AAE87BB88}" type="presOf" srcId="{DDDDABE8-F08A-43BE-BDA0-BE2D9675DDB1}" destId="{25CF14DE-83EC-41C9-A3F4-B185F96699C9}" srcOrd="1" destOrd="0" presId="urn:microsoft.com/office/officeart/2005/8/layout/process1"/>
    <dgm:cxn modelId="{4FF23D95-99DD-44EC-B40A-3452EC3E1236}" type="presOf" srcId="{6A72BDDD-467C-4F1F-A719-6DE950ED0700}" destId="{5883DE16-3EE5-466A-B903-6BE35C69D053}" srcOrd="0" destOrd="0" presId="urn:microsoft.com/office/officeart/2005/8/layout/process1"/>
    <dgm:cxn modelId="{E1446498-A95F-4D85-9CC1-2F70285CA500}" type="presOf" srcId="{236D3679-DEB2-4BFB-8281-80418A289606}" destId="{E8ECFB71-B290-41DD-831F-DD5CB186DBDB}" srcOrd="1" destOrd="0" presId="urn:microsoft.com/office/officeart/2005/8/layout/process1"/>
    <dgm:cxn modelId="{D2DE6998-42ED-44AE-86D7-CEE4AF0B1FED}" type="presOf" srcId="{2A591EAB-C5EF-4BF0-9E2D-292CDAA9990A}" destId="{382FE2F4-E41B-4E59-ABF9-8EADE3982ACE}" srcOrd="0" destOrd="0" presId="urn:microsoft.com/office/officeart/2005/8/layout/process1"/>
    <dgm:cxn modelId="{B08370AA-0F29-4C56-99B2-A32CB0325194}" type="presOf" srcId="{DDDDABE8-F08A-43BE-BDA0-BE2D9675DDB1}" destId="{8C691943-0484-40E9-A90B-334DDB784E7B}" srcOrd="0" destOrd="0" presId="urn:microsoft.com/office/officeart/2005/8/layout/process1"/>
    <dgm:cxn modelId="{C6CA7AB6-3338-4D9C-B032-2C30BF683FB0}" srcId="{6A72BDDD-467C-4F1F-A719-6DE950ED0700}" destId="{1B98FC24-1546-4325-9EE7-85583745033E}" srcOrd="1" destOrd="0" parTransId="{B0476688-B540-462F-8D86-5E82B1612463}" sibTransId="{236D3679-DEB2-4BFB-8281-80418A289606}"/>
    <dgm:cxn modelId="{6C2DC6BB-079B-4A65-BA7F-AAA3FCA87000}" type="presOf" srcId="{30A230FC-8CEC-46EA-ACD4-9DB5B0292A79}" destId="{04E1507C-06CA-4BAF-955D-82CBB9423EB8}" srcOrd="0" destOrd="0" presId="urn:microsoft.com/office/officeart/2005/8/layout/process1"/>
    <dgm:cxn modelId="{258D6DBE-8A2F-48F6-8C18-D61A4E911248}" srcId="{6A72BDDD-467C-4F1F-A719-6DE950ED0700}" destId="{EB707B82-90FB-40A4-BC1E-A33FB43E86E1}" srcOrd="3" destOrd="0" parTransId="{A65F4E93-F6DC-4165-BFF7-010C073738AE}" sibTransId="{DDDDABE8-F08A-43BE-BDA0-BE2D9675DDB1}"/>
    <dgm:cxn modelId="{985215C3-23B1-493C-9E86-7614DF4485B3}" type="presOf" srcId="{5E6FAB7B-C28C-418D-88BE-220BB17BD96C}" destId="{A2C83FC8-703F-401C-91DC-BDD8FF1B9A47}" srcOrd="1" destOrd="0" presId="urn:microsoft.com/office/officeart/2005/8/layout/process1"/>
    <dgm:cxn modelId="{6DC61AD5-FACB-4846-B20C-AE7932117F7E}" type="presOf" srcId="{842C1210-3A52-43E2-B6C6-EC78A3D4017E}" destId="{8B35A87F-0DC1-4727-BDBA-1EF9C1B5AF98}" srcOrd="0" destOrd="0" presId="urn:microsoft.com/office/officeart/2005/8/layout/process1"/>
    <dgm:cxn modelId="{1714FCDA-BB61-45C2-BE38-8AB2AAAE0673}" type="presOf" srcId="{30A230FC-8CEC-46EA-ACD4-9DB5B0292A79}" destId="{17BF3518-B763-4263-B375-C5B635CB4648}" srcOrd="1" destOrd="0" presId="urn:microsoft.com/office/officeart/2005/8/layout/process1"/>
    <dgm:cxn modelId="{9826DD57-A0FF-4A63-86FB-7CDE618FD4DD}" type="presParOf" srcId="{5883DE16-3EE5-466A-B903-6BE35C69D053}" destId="{F9987507-87B9-485E-972B-CA29E372C0D8}" srcOrd="0" destOrd="0" presId="urn:microsoft.com/office/officeart/2005/8/layout/process1"/>
    <dgm:cxn modelId="{23A17179-CBD8-402B-8A9E-CA06737BCE56}" type="presParOf" srcId="{5883DE16-3EE5-466A-B903-6BE35C69D053}" destId="{04E1507C-06CA-4BAF-955D-82CBB9423EB8}" srcOrd="1" destOrd="0" presId="urn:microsoft.com/office/officeart/2005/8/layout/process1"/>
    <dgm:cxn modelId="{027DBB9B-A72C-4A4A-8096-A5112BB94D2D}" type="presParOf" srcId="{04E1507C-06CA-4BAF-955D-82CBB9423EB8}" destId="{17BF3518-B763-4263-B375-C5B635CB4648}" srcOrd="0" destOrd="0" presId="urn:microsoft.com/office/officeart/2005/8/layout/process1"/>
    <dgm:cxn modelId="{60BAD7BE-56D0-4066-9045-0DCF5462706D}" type="presParOf" srcId="{5883DE16-3EE5-466A-B903-6BE35C69D053}" destId="{16C95EE8-5EF6-4634-89A1-30202B751675}" srcOrd="2" destOrd="0" presId="urn:microsoft.com/office/officeart/2005/8/layout/process1"/>
    <dgm:cxn modelId="{9BB86904-D48D-41F3-AD4B-8DCD5CF7C5E3}" type="presParOf" srcId="{5883DE16-3EE5-466A-B903-6BE35C69D053}" destId="{9BC8A906-D36D-42F1-B6E7-1697FC44F646}" srcOrd="3" destOrd="0" presId="urn:microsoft.com/office/officeart/2005/8/layout/process1"/>
    <dgm:cxn modelId="{2B5158A7-BCDA-436C-8D23-DF859FA18735}" type="presParOf" srcId="{9BC8A906-D36D-42F1-B6E7-1697FC44F646}" destId="{E8ECFB71-B290-41DD-831F-DD5CB186DBDB}" srcOrd="0" destOrd="0" presId="urn:microsoft.com/office/officeart/2005/8/layout/process1"/>
    <dgm:cxn modelId="{5CFFF6AD-A819-42A7-B7DC-50AB0FDC4E78}" type="presParOf" srcId="{5883DE16-3EE5-466A-B903-6BE35C69D053}" destId="{382FE2F4-E41B-4E59-ABF9-8EADE3982ACE}" srcOrd="4" destOrd="0" presId="urn:microsoft.com/office/officeart/2005/8/layout/process1"/>
    <dgm:cxn modelId="{AE1E39D2-CC9F-4F51-BCA7-4FA4EDAD1784}" type="presParOf" srcId="{5883DE16-3EE5-466A-B903-6BE35C69D053}" destId="{CE83DB28-964A-4C5A-A646-A58115C1DD10}" srcOrd="5" destOrd="0" presId="urn:microsoft.com/office/officeart/2005/8/layout/process1"/>
    <dgm:cxn modelId="{8D16025D-4607-4FF3-BAD7-181F3BC7B5FB}" type="presParOf" srcId="{CE83DB28-964A-4C5A-A646-A58115C1DD10}" destId="{A2C83FC8-703F-401C-91DC-BDD8FF1B9A47}" srcOrd="0" destOrd="0" presId="urn:microsoft.com/office/officeart/2005/8/layout/process1"/>
    <dgm:cxn modelId="{5FD5DB84-3032-4AA7-A470-1A285F2C2111}" type="presParOf" srcId="{5883DE16-3EE5-466A-B903-6BE35C69D053}" destId="{8BB87537-C54E-4E94-96AF-4E9DB2A8488B}" srcOrd="6" destOrd="0" presId="urn:microsoft.com/office/officeart/2005/8/layout/process1"/>
    <dgm:cxn modelId="{B6F9ED47-B673-41F9-A65D-E39F4FE0C4ED}" type="presParOf" srcId="{5883DE16-3EE5-466A-B903-6BE35C69D053}" destId="{8C691943-0484-40E9-A90B-334DDB784E7B}" srcOrd="7" destOrd="0" presId="urn:microsoft.com/office/officeart/2005/8/layout/process1"/>
    <dgm:cxn modelId="{C4A20788-B20C-470D-85F1-81C04704821A}" type="presParOf" srcId="{8C691943-0484-40E9-A90B-334DDB784E7B}" destId="{25CF14DE-83EC-41C9-A3F4-B185F96699C9}" srcOrd="0" destOrd="0" presId="urn:microsoft.com/office/officeart/2005/8/layout/process1"/>
    <dgm:cxn modelId="{4518EB5A-8337-42BD-A36B-5EFDB2456602}" type="presParOf" srcId="{5883DE16-3EE5-466A-B903-6BE35C69D053}" destId="{8B35A87F-0DC1-4727-BDBA-1EF9C1B5AF9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29400-C88A-2541-82DA-5DB8FF6B54A0}">
      <dsp:nvSpPr>
        <dsp:cNvPr id="0" name=""/>
        <dsp:cNvSpPr/>
      </dsp:nvSpPr>
      <dsp:spPr>
        <a:xfrm>
          <a:off x="1728866" y="448"/>
          <a:ext cx="1110936" cy="1110936"/>
        </a:xfrm>
        <a:prstGeom prst="ellipse">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891559" y="163141"/>
        <a:ext cx="785550" cy="785550"/>
      </dsp:txXfrm>
    </dsp:sp>
    <dsp:sp modelId="{EEE97837-6203-574B-ACC4-F75ADD395D0D}">
      <dsp:nvSpPr>
        <dsp:cNvPr id="0" name=""/>
        <dsp:cNvSpPr/>
      </dsp:nvSpPr>
      <dsp:spPr>
        <a:xfrm rot="2160000">
          <a:off x="2804644" y="853684"/>
          <a:ext cx="295126" cy="3749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13099" y="902651"/>
        <a:ext cx="206588" cy="224964"/>
      </dsp:txXfrm>
    </dsp:sp>
    <dsp:sp modelId="{AC3BBFBE-7A48-4448-B51D-DCDC4B9500AD}">
      <dsp:nvSpPr>
        <dsp:cNvPr id="0" name=""/>
        <dsp:cNvSpPr/>
      </dsp:nvSpPr>
      <dsp:spPr>
        <a:xfrm>
          <a:off x="3078127" y="980744"/>
          <a:ext cx="1110936" cy="1110936"/>
        </a:xfrm>
        <a:prstGeom prst="ellipse">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240820" y="1143437"/>
        <a:ext cx="785550" cy="785550"/>
      </dsp:txXfrm>
    </dsp:sp>
    <dsp:sp modelId="{A333ADC8-A0C1-B241-8E44-14122DFCABD0}">
      <dsp:nvSpPr>
        <dsp:cNvPr id="0" name=""/>
        <dsp:cNvSpPr/>
      </dsp:nvSpPr>
      <dsp:spPr>
        <a:xfrm rot="6480000">
          <a:off x="3230927" y="2133873"/>
          <a:ext cx="295126" cy="3749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288876" y="2166759"/>
        <a:ext cx="206588" cy="224964"/>
      </dsp:txXfrm>
    </dsp:sp>
    <dsp:sp modelId="{A1A027C0-54DF-7247-9DC7-BED78CE2F581}">
      <dsp:nvSpPr>
        <dsp:cNvPr id="0" name=""/>
        <dsp:cNvSpPr/>
      </dsp:nvSpPr>
      <dsp:spPr>
        <a:xfrm>
          <a:off x="2562755" y="2566895"/>
          <a:ext cx="1110936" cy="1110936"/>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725448" y="2729588"/>
        <a:ext cx="785550" cy="785550"/>
      </dsp:txXfrm>
    </dsp:sp>
    <dsp:sp modelId="{907B2B4F-8E47-EF40-9C61-D4D6C098086A}">
      <dsp:nvSpPr>
        <dsp:cNvPr id="0" name=""/>
        <dsp:cNvSpPr/>
      </dsp:nvSpPr>
      <dsp:spPr>
        <a:xfrm rot="10800000">
          <a:off x="2145124" y="2934892"/>
          <a:ext cx="295126" cy="3749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233662" y="3009880"/>
        <a:ext cx="206588" cy="224964"/>
      </dsp:txXfrm>
    </dsp:sp>
    <dsp:sp modelId="{C1B1312D-9A68-F743-A000-735EF0AB5438}">
      <dsp:nvSpPr>
        <dsp:cNvPr id="0" name=""/>
        <dsp:cNvSpPr/>
      </dsp:nvSpPr>
      <dsp:spPr>
        <a:xfrm>
          <a:off x="894977" y="2566895"/>
          <a:ext cx="1110936" cy="1110936"/>
        </a:xfrm>
        <a:prstGeom prst="ellipse">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057670" y="2729588"/>
        <a:ext cx="785550" cy="785550"/>
      </dsp:txXfrm>
    </dsp:sp>
    <dsp:sp modelId="{A75B76D6-2D5E-054B-B9A8-9AAA33C79430}">
      <dsp:nvSpPr>
        <dsp:cNvPr id="0" name=""/>
        <dsp:cNvSpPr/>
      </dsp:nvSpPr>
      <dsp:spPr>
        <a:xfrm rot="15120000">
          <a:off x="1047777" y="2149761"/>
          <a:ext cx="295126" cy="37494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1105726" y="2266851"/>
        <a:ext cx="206588" cy="224964"/>
      </dsp:txXfrm>
    </dsp:sp>
    <dsp:sp modelId="{6E9A01CC-4A55-EA41-BA51-E480A679F1AD}">
      <dsp:nvSpPr>
        <dsp:cNvPr id="0" name=""/>
        <dsp:cNvSpPr/>
      </dsp:nvSpPr>
      <dsp:spPr>
        <a:xfrm>
          <a:off x="379605" y="980744"/>
          <a:ext cx="1110936" cy="1110936"/>
        </a:xfrm>
        <a:prstGeom prst="ellipse">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42298" y="1143437"/>
        <a:ext cx="785550" cy="785550"/>
      </dsp:txXfrm>
    </dsp:sp>
    <dsp:sp modelId="{D01D5589-55F8-7D42-AA8F-33D4128AD177}">
      <dsp:nvSpPr>
        <dsp:cNvPr id="0" name=""/>
        <dsp:cNvSpPr/>
      </dsp:nvSpPr>
      <dsp:spPr>
        <a:xfrm rot="19440000">
          <a:off x="1455383" y="863503"/>
          <a:ext cx="295126" cy="37494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463838" y="964512"/>
        <a:ext cx="206588" cy="22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87551-FF99-4E70-ADEC-FA7ACE0BB339}">
      <dsp:nvSpPr>
        <dsp:cNvPr id="0" name=""/>
        <dsp:cNvSpPr/>
      </dsp:nvSpPr>
      <dsp:spPr>
        <a:xfrm>
          <a:off x="0" y="322163"/>
          <a:ext cx="3423046" cy="205382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latin typeface="Arial"/>
            </a:rPr>
            <a:t>Device Pairing </a:t>
          </a:r>
          <a:endParaRPr lang="en-US" sz="2400" kern="1200"/>
        </a:p>
        <a:p>
          <a:pPr marL="171450" lvl="1" indent="-171450" algn="l" defTabSz="844550">
            <a:lnSpc>
              <a:spcPct val="90000"/>
            </a:lnSpc>
            <a:spcBef>
              <a:spcPct val="0"/>
            </a:spcBef>
            <a:spcAft>
              <a:spcPct val="15000"/>
            </a:spcAft>
            <a:buChar char="•"/>
          </a:pPr>
          <a:r>
            <a:rPr lang="en-US" sz="1900" kern="1200"/>
            <a:t>Device Discovery</a:t>
          </a:r>
        </a:p>
        <a:p>
          <a:pPr marL="171450" lvl="1" indent="-171450" algn="l" defTabSz="844550">
            <a:lnSpc>
              <a:spcPct val="90000"/>
            </a:lnSpc>
            <a:spcBef>
              <a:spcPct val="0"/>
            </a:spcBef>
            <a:spcAft>
              <a:spcPct val="15000"/>
            </a:spcAft>
            <a:buChar char="•"/>
          </a:pPr>
          <a:r>
            <a:rPr lang="en-US" sz="1900" kern="1200"/>
            <a:t>Connect Device</a:t>
          </a:r>
        </a:p>
        <a:p>
          <a:pPr marL="171450" lvl="1" indent="-171450" algn="l" defTabSz="844550" rtl="0">
            <a:lnSpc>
              <a:spcPct val="90000"/>
            </a:lnSpc>
            <a:spcBef>
              <a:spcPct val="0"/>
            </a:spcBef>
            <a:spcAft>
              <a:spcPct val="15000"/>
            </a:spcAft>
            <a:buChar char="•"/>
          </a:pPr>
          <a:r>
            <a:rPr lang="en-US" sz="1900" kern="1200">
              <a:latin typeface="Arial"/>
            </a:rPr>
            <a:t>Change Password</a:t>
          </a:r>
        </a:p>
        <a:p>
          <a:pPr marL="171450" lvl="1" indent="-171450" algn="l" defTabSz="844550" rtl="0">
            <a:lnSpc>
              <a:spcPct val="90000"/>
            </a:lnSpc>
            <a:spcBef>
              <a:spcPct val="0"/>
            </a:spcBef>
            <a:spcAft>
              <a:spcPct val="15000"/>
            </a:spcAft>
            <a:buChar char="•"/>
          </a:pPr>
          <a:r>
            <a:rPr lang="en-US" sz="1900" kern="1200">
              <a:latin typeface="Arial"/>
            </a:rPr>
            <a:t>Database Update</a:t>
          </a:r>
        </a:p>
        <a:p>
          <a:pPr marL="171450" lvl="1" indent="-171450" algn="l" defTabSz="844550">
            <a:lnSpc>
              <a:spcPct val="90000"/>
            </a:lnSpc>
            <a:spcBef>
              <a:spcPct val="0"/>
            </a:spcBef>
            <a:spcAft>
              <a:spcPct val="15000"/>
            </a:spcAft>
            <a:buChar char="•"/>
          </a:pPr>
          <a:r>
            <a:rPr lang="en-US" sz="1900" kern="1200">
              <a:latin typeface="Arial"/>
            </a:rPr>
            <a:t>Logout</a:t>
          </a:r>
        </a:p>
      </dsp:txBody>
      <dsp:txXfrm>
        <a:off x="0" y="322163"/>
        <a:ext cx="3423046" cy="2053828"/>
      </dsp:txXfrm>
    </dsp:sp>
    <dsp:sp modelId="{03718CCB-7660-49FD-BDE4-83DE522DB334}">
      <dsp:nvSpPr>
        <dsp:cNvPr id="0" name=""/>
        <dsp:cNvSpPr/>
      </dsp:nvSpPr>
      <dsp:spPr>
        <a:xfrm>
          <a:off x="3765351" y="322163"/>
          <a:ext cx="3423046" cy="2053828"/>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Quick Setup</a:t>
          </a:r>
        </a:p>
        <a:p>
          <a:pPr marL="171450" lvl="1" indent="-171450" algn="l" defTabSz="844550" rtl="0">
            <a:lnSpc>
              <a:spcPct val="90000"/>
            </a:lnSpc>
            <a:spcBef>
              <a:spcPct val="0"/>
            </a:spcBef>
            <a:spcAft>
              <a:spcPct val="15000"/>
            </a:spcAft>
            <a:buChar char="•"/>
          </a:pPr>
          <a:r>
            <a:rPr lang="en-US" sz="1900" kern="1200">
              <a:latin typeface="Arial"/>
            </a:rPr>
            <a:t>PON</a:t>
          </a:r>
          <a:r>
            <a:rPr lang="en-US" sz="1900" kern="1200"/>
            <a:t> setup</a:t>
          </a:r>
        </a:p>
        <a:p>
          <a:pPr marL="171450" lvl="1" indent="-171450" algn="l" defTabSz="844550" rtl="0">
            <a:lnSpc>
              <a:spcPct val="90000"/>
            </a:lnSpc>
            <a:spcBef>
              <a:spcPct val="0"/>
            </a:spcBef>
            <a:spcAft>
              <a:spcPct val="15000"/>
            </a:spcAft>
            <a:buChar char="•"/>
          </a:pPr>
          <a:r>
            <a:rPr lang="en-US" sz="1900" kern="1200">
              <a:latin typeface="Arial"/>
            </a:rPr>
            <a:t>WAN setup</a:t>
          </a:r>
        </a:p>
        <a:p>
          <a:pPr marL="171450" lvl="1" indent="-171450" algn="l" defTabSz="844550">
            <a:lnSpc>
              <a:spcPct val="90000"/>
            </a:lnSpc>
            <a:spcBef>
              <a:spcPct val="0"/>
            </a:spcBef>
            <a:spcAft>
              <a:spcPct val="15000"/>
            </a:spcAft>
            <a:buChar char="•"/>
          </a:pPr>
          <a:r>
            <a:rPr lang="en-US" sz="1900" kern="1200" err="1"/>
            <a:t>Wifi</a:t>
          </a:r>
          <a:r>
            <a:rPr lang="en-US" sz="1900" kern="1200"/>
            <a:t> setting</a:t>
          </a:r>
        </a:p>
        <a:p>
          <a:pPr marL="171450" lvl="1" indent="-171450" algn="l" defTabSz="844550" rtl="0">
            <a:lnSpc>
              <a:spcPct val="90000"/>
            </a:lnSpc>
            <a:spcBef>
              <a:spcPct val="0"/>
            </a:spcBef>
            <a:spcAft>
              <a:spcPct val="15000"/>
            </a:spcAft>
            <a:buChar char="•"/>
          </a:pPr>
          <a:r>
            <a:rPr lang="en-US" sz="1900" kern="1200">
              <a:latin typeface="Arial"/>
            </a:rPr>
            <a:t>Mesh setup</a:t>
          </a:r>
        </a:p>
        <a:p>
          <a:pPr marL="171450" lvl="1" indent="-171450" algn="l" defTabSz="844550" rtl="0">
            <a:lnSpc>
              <a:spcPct val="90000"/>
            </a:lnSpc>
            <a:spcBef>
              <a:spcPct val="0"/>
            </a:spcBef>
            <a:spcAft>
              <a:spcPct val="15000"/>
            </a:spcAft>
            <a:buChar char="•"/>
          </a:pPr>
          <a:r>
            <a:rPr lang="en-US" sz="1900" kern="1200">
              <a:latin typeface="Arial"/>
            </a:rPr>
            <a:t>Quick View</a:t>
          </a:r>
        </a:p>
      </dsp:txBody>
      <dsp:txXfrm>
        <a:off x="3765351" y="322163"/>
        <a:ext cx="3423046" cy="2053828"/>
      </dsp:txXfrm>
    </dsp:sp>
    <dsp:sp modelId="{26C7B285-7B96-48A6-A8CE-DC0E02E799A7}">
      <dsp:nvSpPr>
        <dsp:cNvPr id="0" name=""/>
        <dsp:cNvSpPr/>
      </dsp:nvSpPr>
      <dsp:spPr>
        <a:xfrm>
          <a:off x="7530703" y="322163"/>
          <a:ext cx="3423046" cy="205382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Network Configuration</a:t>
          </a:r>
        </a:p>
        <a:p>
          <a:pPr marL="171450" lvl="1" indent="-171450" algn="l" defTabSz="844550" rtl="0">
            <a:lnSpc>
              <a:spcPct val="90000"/>
            </a:lnSpc>
            <a:spcBef>
              <a:spcPct val="0"/>
            </a:spcBef>
            <a:spcAft>
              <a:spcPct val="15000"/>
            </a:spcAft>
            <a:buChar char="•"/>
          </a:pPr>
          <a:r>
            <a:rPr lang="en-US" sz="1900" kern="1200"/>
            <a:t>PON setup</a:t>
          </a:r>
        </a:p>
        <a:p>
          <a:pPr marL="171450" lvl="1" indent="-171450" algn="l" defTabSz="844550">
            <a:lnSpc>
              <a:spcPct val="90000"/>
            </a:lnSpc>
            <a:spcBef>
              <a:spcPct val="0"/>
            </a:spcBef>
            <a:spcAft>
              <a:spcPct val="15000"/>
            </a:spcAft>
            <a:buChar char="•"/>
          </a:pPr>
          <a:r>
            <a:rPr lang="en-US" sz="1900" kern="1200"/>
            <a:t>WAN setup</a:t>
          </a:r>
        </a:p>
        <a:p>
          <a:pPr marL="171450" lvl="1" indent="-171450" algn="l" defTabSz="844550">
            <a:lnSpc>
              <a:spcPct val="90000"/>
            </a:lnSpc>
            <a:spcBef>
              <a:spcPct val="0"/>
            </a:spcBef>
            <a:spcAft>
              <a:spcPct val="15000"/>
            </a:spcAft>
            <a:buChar char="•"/>
          </a:pPr>
          <a:r>
            <a:rPr lang="en-US" sz="1900" kern="1200"/>
            <a:t>Wifi setting</a:t>
          </a:r>
        </a:p>
        <a:p>
          <a:pPr marL="171450" lvl="1" indent="-171450" algn="l" defTabSz="844550">
            <a:lnSpc>
              <a:spcPct val="90000"/>
            </a:lnSpc>
            <a:spcBef>
              <a:spcPct val="0"/>
            </a:spcBef>
            <a:spcAft>
              <a:spcPct val="15000"/>
            </a:spcAft>
            <a:buChar char="•"/>
          </a:pPr>
          <a:r>
            <a:rPr lang="en-US" sz="1900" kern="1200"/>
            <a:t>Mesh setup</a:t>
          </a:r>
        </a:p>
        <a:p>
          <a:pPr marL="171450" lvl="1" indent="-171450" algn="l" defTabSz="844550" rtl="0">
            <a:lnSpc>
              <a:spcPct val="90000"/>
            </a:lnSpc>
            <a:spcBef>
              <a:spcPct val="0"/>
            </a:spcBef>
            <a:spcAft>
              <a:spcPct val="15000"/>
            </a:spcAft>
            <a:buChar char="•"/>
          </a:pPr>
          <a:r>
            <a:rPr lang="en-US" sz="1900" kern="1200">
              <a:latin typeface="Arial"/>
            </a:rPr>
            <a:t>IP camera setup</a:t>
          </a:r>
          <a:endParaRPr lang="en-US" sz="1900" kern="1200"/>
        </a:p>
      </dsp:txBody>
      <dsp:txXfrm>
        <a:off x="7530703" y="322163"/>
        <a:ext cx="3423046" cy="2053828"/>
      </dsp:txXfrm>
    </dsp:sp>
    <dsp:sp modelId="{9B9208DB-ED6F-4FE0-8C44-A5D6204C1247}">
      <dsp:nvSpPr>
        <dsp:cNvPr id="0" name=""/>
        <dsp:cNvSpPr/>
      </dsp:nvSpPr>
      <dsp:spPr>
        <a:xfrm>
          <a:off x="1882675" y="2718295"/>
          <a:ext cx="3423046" cy="2053828"/>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Troubleshooting</a:t>
          </a:r>
        </a:p>
        <a:p>
          <a:pPr marL="171450" lvl="1" indent="-171450" algn="l" defTabSz="844550" rtl="0">
            <a:lnSpc>
              <a:spcPct val="90000"/>
            </a:lnSpc>
            <a:spcBef>
              <a:spcPct val="0"/>
            </a:spcBef>
            <a:spcAft>
              <a:spcPct val="15000"/>
            </a:spcAft>
            <a:buChar char="•"/>
          </a:pPr>
          <a:r>
            <a:rPr lang="en-US" sz="1900" kern="1200">
              <a:latin typeface="Arial"/>
            </a:rPr>
            <a:t>Diagnostic</a:t>
          </a:r>
        </a:p>
        <a:p>
          <a:pPr marL="171450" lvl="1" indent="-171450" algn="l" defTabSz="844550" rtl="0">
            <a:lnSpc>
              <a:spcPct val="90000"/>
            </a:lnSpc>
            <a:spcBef>
              <a:spcPct val="0"/>
            </a:spcBef>
            <a:spcAft>
              <a:spcPct val="15000"/>
            </a:spcAft>
            <a:buChar char="•"/>
          </a:pPr>
          <a:r>
            <a:rPr lang="en-US" sz="1900" kern="1200">
              <a:latin typeface="Arial"/>
            </a:rPr>
            <a:t>PON status</a:t>
          </a:r>
        </a:p>
        <a:p>
          <a:pPr marL="171450" lvl="1" indent="-171450" algn="l" defTabSz="844550">
            <a:lnSpc>
              <a:spcPct val="90000"/>
            </a:lnSpc>
            <a:spcBef>
              <a:spcPct val="0"/>
            </a:spcBef>
            <a:spcAft>
              <a:spcPct val="15000"/>
            </a:spcAft>
            <a:buChar char="•"/>
          </a:pPr>
          <a:r>
            <a:rPr lang="en-US" sz="1900" kern="1200"/>
            <a:t>Traceroute</a:t>
          </a:r>
        </a:p>
      </dsp:txBody>
      <dsp:txXfrm>
        <a:off x="1882675" y="2718295"/>
        <a:ext cx="3423046" cy="2053828"/>
      </dsp:txXfrm>
    </dsp:sp>
    <dsp:sp modelId="{5C395A9D-37C2-428A-9E88-F57ADE419602}">
      <dsp:nvSpPr>
        <dsp:cNvPr id="0" name=""/>
        <dsp:cNvSpPr/>
      </dsp:nvSpPr>
      <dsp:spPr>
        <a:xfrm>
          <a:off x="5648027" y="2718295"/>
          <a:ext cx="3423046" cy="2053828"/>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latin typeface="Arial"/>
            </a:rPr>
            <a:t>Device Configuration </a:t>
          </a:r>
        </a:p>
        <a:p>
          <a:pPr marL="171450" lvl="1" indent="-171450" algn="l" defTabSz="844550">
            <a:lnSpc>
              <a:spcPct val="90000"/>
            </a:lnSpc>
            <a:spcBef>
              <a:spcPct val="0"/>
            </a:spcBef>
            <a:spcAft>
              <a:spcPct val="15000"/>
            </a:spcAft>
            <a:buChar char="•"/>
          </a:pPr>
          <a:r>
            <a:rPr lang="en-US" sz="1900" kern="1200">
              <a:latin typeface="Arial"/>
            </a:rPr>
            <a:t>Reboot</a:t>
          </a:r>
        </a:p>
        <a:p>
          <a:pPr marL="171450" lvl="1" indent="-171450" algn="l" defTabSz="844550" rtl="0">
            <a:lnSpc>
              <a:spcPct val="90000"/>
            </a:lnSpc>
            <a:spcBef>
              <a:spcPct val="0"/>
            </a:spcBef>
            <a:spcAft>
              <a:spcPct val="15000"/>
            </a:spcAft>
            <a:buChar char="•"/>
          </a:pPr>
          <a:r>
            <a:rPr lang="en-US" sz="1900" kern="1200">
              <a:latin typeface="Arial"/>
            </a:rPr>
            <a:t>Reset Factory</a:t>
          </a:r>
        </a:p>
        <a:p>
          <a:pPr marL="171450" lvl="1" indent="-171450" algn="l" defTabSz="844550" rtl="0">
            <a:lnSpc>
              <a:spcPct val="90000"/>
            </a:lnSpc>
            <a:spcBef>
              <a:spcPct val="0"/>
            </a:spcBef>
            <a:spcAft>
              <a:spcPct val="15000"/>
            </a:spcAft>
            <a:buChar char="•"/>
          </a:pPr>
          <a:r>
            <a:rPr lang="en-US" sz="1900" kern="1200">
              <a:latin typeface="Arial"/>
            </a:rPr>
            <a:t>Restore Config</a:t>
          </a:r>
        </a:p>
        <a:p>
          <a:pPr marL="171450" lvl="1" indent="-171450" algn="l" defTabSz="844550" rtl="0">
            <a:lnSpc>
              <a:spcPct val="90000"/>
            </a:lnSpc>
            <a:spcBef>
              <a:spcPct val="0"/>
            </a:spcBef>
            <a:spcAft>
              <a:spcPct val="15000"/>
            </a:spcAft>
            <a:buChar char="•"/>
          </a:pPr>
          <a:r>
            <a:rPr lang="en-US" sz="1900" kern="1200">
              <a:latin typeface="Arial"/>
            </a:rPr>
            <a:t>Update Firmwaare</a:t>
          </a:r>
        </a:p>
      </dsp:txBody>
      <dsp:txXfrm>
        <a:off x="5648027" y="2718295"/>
        <a:ext cx="3423046" cy="2053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87507-87B9-485E-972B-CA29E372C0D8}">
      <dsp:nvSpPr>
        <dsp:cNvPr id="0" name=""/>
        <dsp:cNvSpPr/>
      </dsp:nvSpPr>
      <dsp:spPr>
        <a:xfrm>
          <a:off x="5453" y="1004221"/>
          <a:ext cx="1690669" cy="141560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Kết</a:t>
          </a:r>
          <a:r>
            <a:rPr lang="en-US" sz="1800" kern="1200"/>
            <a:t> </a:t>
          </a:r>
          <a:r>
            <a:rPr lang="en-US" sz="1800" kern="1200" err="1"/>
            <a:t>nối</a:t>
          </a:r>
          <a:r>
            <a:rPr lang="en-US" sz="1800" kern="1200"/>
            <a:t> </a:t>
          </a:r>
          <a:r>
            <a:rPr lang="en-US" sz="1800" kern="1200" err="1"/>
            <a:t>tới</a:t>
          </a:r>
          <a:r>
            <a:rPr lang="en-US" sz="1800" kern="1200"/>
            <a:t> </a:t>
          </a:r>
          <a:r>
            <a:rPr lang="en-US" sz="1800" kern="1200" err="1"/>
            <a:t>mạng</a:t>
          </a:r>
          <a:r>
            <a:rPr lang="en-US" sz="1800" kern="1200"/>
            <a:t> của </a:t>
          </a:r>
          <a:r>
            <a:rPr lang="en-US" sz="1800" kern="1200" err="1"/>
            <a:t>thiết</a:t>
          </a:r>
          <a:r>
            <a:rPr lang="en-US" sz="1800" kern="1200"/>
            <a:t> </a:t>
          </a:r>
          <a:r>
            <a:rPr lang="en-US" sz="1800" kern="1200" err="1"/>
            <a:t>bị</a:t>
          </a:r>
          <a:r>
            <a:rPr lang="en-US" sz="1800" kern="1200"/>
            <a:t>/ </a:t>
          </a:r>
          <a:r>
            <a:rPr lang="en-US" sz="1800" kern="1200" err="1"/>
            <a:t>mạng</a:t>
          </a:r>
          <a:r>
            <a:rPr lang="en-US" sz="1800" kern="1200"/>
            <a:t> có </a:t>
          </a:r>
          <a:r>
            <a:rPr lang="en-US" sz="1800" kern="1200" err="1"/>
            <a:t>thiết</a:t>
          </a:r>
          <a:r>
            <a:rPr lang="en-US" sz="1800" kern="1200"/>
            <a:t> </a:t>
          </a:r>
          <a:r>
            <a:rPr lang="en-US" sz="1800" kern="1200" err="1"/>
            <a:t>bị</a:t>
          </a:r>
          <a:endParaRPr lang="en-US" sz="1800" kern="1200"/>
        </a:p>
      </dsp:txBody>
      <dsp:txXfrm>
        <a:off x="46915" y="1045683"/>
        <a:ext cx="1607745" cy="1332681"/>
      </dsp:txXfrm>
    </dsp:sp>
    <dsp:sp modelId="{04E1507C-06CA-4BAF-955D-82CBB9423EB8}">
      <dsp:nvSpPr>
        <dsp:cNvPr id="0" name=""/>
        <dsp:cNvSpPr/>
      </dsp:nvSpPr>
      <dsp:spPr>
        <a:xfrm>
          <a:off x="1865190" y="1502380"/>
          <a:ext cx="358421" cy="4192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65190" y="1586237"/>
        <a:ext cx="250895" cy="251572"/>
      </dsp:txXfrm>
    </dsp:sp>
    <dsp:sp modelId="{16C95EE8-5EF6-4634-89A1-30202B751675}">
      <dsp:nvSpPr>
        <dsp:cNvPr id="0" name=""/>
        <dsp:cNvSpPr/>
      </dsp:nvSpPr>
      <dsp:spPr>
        <a:xfrm>
          <a:off x="2372391" y="1004221"/>
          <a:ext cx="1690669" cy="1415605"/>
        </a:xfrm>
        <a:prstGeom prst="roundRect">
          <a:avLst>
            <a:gd name="adj" fmla="val 10000"/>
          </a:avLst>
        </a:prstGeom>
        <a:solidFill>
          <a:schemeClr val="accent2">
            <a:hueOff val="-209531"/>
            <a:satOff val="-2415"/>
            <a:lumOff val="54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Truy </a:t>
          </a:r>
          <a:r>
            <a:rPr lang="en-US" sz="1800" kern="1200" err="1"/>
            <a:t>cập</a:t>
          </a:r>
          <a:r>
            <a:rPr lang="en-US" sz="1800" kern="1200"/>
            <a:t> </a:t>
          </a:r>
          <a:r>
            <a:rPr lang="en-US" sz="1800" kern="1200" err="1"/>
            <a:t>ứng</a:t>
          </a:r>
          <a:r>
            <a:rPr lang="en-US" sz="1800" kern="1200"/>
            <a:t> dụng &gt; </a:t>
          </a:r>
          <a:r>
            <a:rPr lang="en-US" sz="1800" kern="1200" err="1"/>
            <a:t>Quét</a:t>
          </a:r>
          <a:r>
            <a:rPr lang="en-US" sz="1800" kern="1200"/>
            <a:t> thiết bị trong mạng</a:t>
          </a:r>
        </a:p>
      </dsp:txBody>
      <dsp:txXfrm>
        <a:off x="2413853" y="1045683"/>
        <a:ext cx="1607745" cy="1332681"/>
      </dsp:txXfrm>
    </dsp:sp>
    <dsp:sp modelId="{9BC8A906-D36D-42F1-B6E7-1697FC44F646}">
      <dsp:nvSpPr>
        <dsp:cNvPr id="0" name=""/>
        <dsp:cNvSpPr/>
      </dsp:nvSpPr>
      <dsp:spPr>
        <a:xfrm>
          <a:off x="4232127" y="1502380"/>
          <a:ext cx="358421" cy="419286"/>
        </a:xfrm>
        <a:prstGeom prst="rightArrow">
          <a:avLst>
            <a:gd name="adj1" fmla="val 60000"/>
            <a:gd name="adj2" fmla="val 50000"/>
          </a:avLst>
        </a:prstGeom>
        <a:solidFill>
          <a:schemeClr val="accent2">
            <a:hueOff val="-279374"/>
            <a:satOff val="-3219"/>
            <a:lumOff val="7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2127" y="1586237"/>
        <a:ext cx="250895" cy="251572"/>
      </dsp:txXfrm>
    </dsp:sp>
    <dsp:sp modelId="{382FE2F4-E41B-4E59-ABF9-8EADE3982ACE}">
      <dsp:nvSpPr>
        <dsp:cNvPr id="0" name=""/>
        <dsp:cNvSpPr/>
      </dsp:nvSpPr>
      <dsp:spPr>
        <a:xfrm>
          <a:off x="4739328" y="1004221"/>
          <a:ext cx="1690669" cy="1415605"/>
        </a:xfrm>
        <a:prstGeom prst="roundRect">
          <a:avLst>
            <a:gd name="adj" fmla="val 10000"/>
          </a:avLst>
        </a:prstGeom>
        <a:solidFill>
          <a:schemeClr val="accent2">
            <a:hueOff val="-419062"/>
            <a:satOff val="-4829"/>
            <a:lumOff val="10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Kết nối thiết bị (Auto login)</a:t>
          </a:r>
        </a:p>
      </dsp:txBody>
      <dsp:txXfrm>
        <a:off x="4780790" y="1045683"/>
        <a:ext cx="1607745" cy="1332681"/>
      </dsp:txXfrm>
    </dsp:sp>
    <dsp:sp modelId="{CE83DB28-964A-4C5A-A646-A58115C1DD10}">
      <dsp:nvSpPr>
        <dsp:cNvPr id="0" name=""/>
        <dsp:cNvSpPr/>
      </dsp:nvSpPr>
      <dsp:spPr>
        <a:xfrm>
          <a:off x="6599064" y="1502380"/>
          <a:ext cx="358421" cy="419286"/>
        </a:xfrm>
        <a:prstGeom prst="rightArrow">
          <a:avLst>
            <a:gd name="adj1" fmla="val 60000"/>
            <a:gd name="adj2" fmla="val 50000"/>
          </a:avLst>
        </a:prstGeom>
        <a:solidFill>
          <a:schemeClr val="accent2">
            <a:hueOff val="-558749"/>
            <a:satOff val="-6439"/>
            <a:lumOff val="14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99064" y="1586237"/>
        <a:ext cx="250895" cy="251572"/>
      </dsp:txXfrm>
    </dsp:sp>
    <dsp:sp modelId="{8BB87537-C54E-4E94-96AF-4E9DB2A8488B}">
      <dsp:nvSpPr>
        <dsp:cNvPr id="0" name=""/>
        <dsp:cNvSpPr/>
      </dsp:nvSpPr>
      <dsp:spPr>
        <a:xfrm>
          <a:off x="7106265" y="1004221"/>
          <a:ext cx="1690669" cy="1415605"/>
        </a:xfrm>
        <a:prstGeom prst="roundRect">
          <a:avLst>
            <a:gd name="adj" fmla="val 10000"/>
          </a:avLst>
        </a:prstGeom>
        <a:solidFill>
          <a:schemeClr val="accent2">
            <a:hueOff val="-628592"/>
            <a:satOff val="-7244"/>
            <a:lumOff val="16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Cấu</a:t>
          </a:r>
          <a:r>
            <a:rPr lang="en-US" sz="1800" kern="1200"/>
            <a:t> hình </a:t>
          </a:r>
          <a:r>
            <a:rPr lang="en-US" sz="1800" kern="1200" err="1"/>
            <a:t>nhanh</a:t>
          </a:r>
          <a:r>
            <a:rPr lang="en-US" sz="1800" kern="1200"/>
            <a:t> các thông tin </a:t>
          </a:r>
          <a:r>
            <a:rPr lang="en-US" sz="1800" kern="1200" err="1"/>
            <a:t>mạng</a:t>
          </a:r>
          <a:r>
            <a:rPr lang="en-US" sz="1800" kern="1200"/>
            <a:t> </a:t>
          </a:r>
          <a:r>
            <a:rPr lang="en-US" sz="1800" kern="1200" err="1"/>
            <a:t>cho</a:t>
          </a:r>
          <a:r>
            <a:rPr lang="en-US" sz="1800" kern="1200"/>
            <a:t> </a:t>
          </a:r>
          <a:r>
            <a:rPr lang="en-US" sz="1800" kern="1200" err="1"/>
            <a:t>thiết</a:t>
          </a:r>
          <a:r>
            <a:rPr lang="en-US" sz="1800" kern="1200"/>
            <a:t> </a:t>
          </a:r>
          <a:r>
            <a:rPr lang="en-US" sz="1800" kern="1200" err="1"/>
            <a:t>bị</a:t>
          </a:r>
          <a:endParaRPr lang="en-US" sz="1800" kern="1200"/>
        </a:p>
      </dsp:txBody>
      <dsp:txXfrm>
        <a:off x="7147727" y="1045683"/>
        <a:ext cx="1607745" cy="1332681"/>
      </dsp:txXfrm>
    </dsp:sp>
    <dsp:sp modelId="{8C691943-0484-40E9-A90B-334DDB784E7B}">
      <dsp:nvSpPr>
        <dsp:cNvPr id="0" name=""/>
        <dsp:cNvSpPr/>
      </dsp:nvSpPr>
      <dsp:spPr>
        <a:xfrm>
          <a:off x="8966001" y="1502380"/>
          <a:ext cx="358421" cy="419286"/>
        </a:xfrm>
        <a:prstGeom prst="rightArrow">
          <a:avLst>
            <a:gd name="adj1" fmla="val 60000"/>
            <a:gd name="adj2" fmla="val 50000"/>
          </a:avLst>
        </a:prstGeom>
        <a:solidFill>
          <a:schemeClr val="accent2">
            <a:hueOff val="-838123"/>
            <a:satOff val="-9658"/>
            <a:lumOff val="21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66001" y="1586237"/>
        <a:ext cx="250895" cy="251572"/>
      </dsp:txXfrm>
    </dsp:sp>
    <dsp:sp modelId="{8B35A87F-0DC1-4727-BDBA-1EF9C1B5AF98}">
      <dsp:nvSpPr>
        <dsp:cNvPr id="0" name=""/>
        <dsp:cNvSpPr/>
      </dsp:nvSpPr>
      <dsp:spPr>
        <a:xfrm>
          <a:off x="9473202" y="1004221"/>
          <a:ext cx="1690669" cy="1415605"/>
        </a:xfrm>
        <a:prstGeom prst="roundRect">
          <a:avLst>
            <a:gd name="adj" fmla="val 10000"/>
          </a:avLst>
        </a:prstGeom>
        <a:solidFill>
          <a:schemeClr val="accent2">
            <a:hueOff val="-838123"/>
            <a:satOff val="-9658"/>
            <a:lumOff val="21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Xác </a:t>
          </a:r>
          <a:r>
            <a:rPr lang="en-US" sz="1800" kern="1200" err="1"/>
            <a:t>nhận</a:t>
          </a:r>
          <a:r>
            <a:rPr lang="en-US" sz="1800" kern="1200"/>
            <a:t> thông tin </a:t>
          </a:r>
          <a:r>
            <a:rPr lang="en-US" sz="1800" kern="1200" err="1"/>
            <a:t>cấu</a:t>
          </a:r>
          <a:r>
            <a:rPr lang="en-US" sz="1800" kern="1200"/>
            <a:t> hình </a:t>
          </a:r>
          <a:r>
            <a:rPr lang="en-US" sz="1800" kern="1200" err="1"/>
            <a:t>gửi</a:t>
          </a:r>
          <a:r>
            <a:rPr lang="en-US" sz="1800" kern="1200"/>
            <a:t> thông tin </a:t>
          </a:r>
          <a:r>
            <a:rPr lang="en-US" sz="1800" kern="1200" err="1"/>
            <a:t>thiết</a:t>
          </a:r>
          <a:r>
            <a:rPr lang="en-US" sz="1800" kern="1200"/>
            <a:t> </a:t>
          </a:r>
          <a:r>
            <a:rPr lang="en-US" sz="1800" kern="1200" err="1"/>
            <a:t>lập</a:t>
          </a:r>
          <a:r>
            <a:rPr lang="en-US" sz="1800" kern="1200"/>
            <a:t> </a:t>
          </a:r>
          <a:r>
            <a:rPr lang="en-US" sz="1800" kern="1200" err="1"/>
            <a:t>tới</a:t>
          </a:r>
          <a:r>
            <a:rPr lang="en-US" sz="1800" kern="1200"/>
            <a:t> </a:t>
          </a:r>
          <a:r>
            <a:rPr lang="en-US" sz="1800" kern="1200" err="1"/>
            <a:t>thiết</a:t>
          </a:r>
          <a:r>
            <a:rPr lang="en-US" sz="1800" kern="1200"/>
            <a:t> </a:t>
          </a:r>
          <a:r>
            <a:rPr lang="en-US" sz="1800" kern="1200" err="1"/>
            <a:t>bị</a:t>
          </a:r>
          <a:endParaRPr lang="en-US" sz="1800" kern="1200"/>
        </a:p>
      </dsp:txBody>
      <dsp:txXfrm>
        <a:off x="9514664" y="1045683"/>
        <a:ext cx="1607745" cy="133268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E2D69-CE2F-CF4F-ACD7-BFF7D44691F9}"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82B61-44CA-5645-AF28-3CE9DE55E6E3}" type="slidenum">
              <a:rPr lang="en-US" smtClean="0"/>
              <a:t>‹#›</a:t>
            </a:fld>
            <a:endParaRPr lang="en-US"/>
          </a:p>
        </p:txBody>
      </p:sp>
    </p:spTree>
    <p:extLst>
      <p:ext uri="{BB962C8B-B14F-4D97-AF65-F5344CB8AC3E}">
        <p14:creationId xmlns:p14="http://schemas.microsoft.com/office/powerpoint/2010/main" val="1903409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7</a:t>
            </a:fld>
            <a:endParaRPr lang="en-US"/>
          </a:p>
        </p:txBody>
      </p:sp>
    </p:spTree>
    <p:extLst>
      <p:ext uri="{BB962C8B-B14F-4D97-AF65-F5344CB8AC3E}">
        <p14:creationId xmlns:p14="http://schemas.microsoft.com/office/powerpoint/2010/main" val="590712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21</a:t>
            </a:fld>
            <a:endParaRPr lang="en-US"/>
          </a:p>
        </p:txBody>
      </p:sp>
    </p:spTree>
    <p:extLst>
      <p:ext uri="{BB962C8B-B14F-4D97-AF65-F5344CB8AC3E}">
        <p14:creationId xmlns:p14="http://schemas.microsoft.com/office/powerpoint/2010/main" val="257560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22</a:t>
            </a:fld>
            <a:endParaRPr lang="en-US"/>
          </a:p>
        </p:txBody>
      </p:sp>
    </p:spTree>
    <p:extLst>
      <p:ext uri="{BB962C8B-B14F-4D97-AF65-F5344CB8AC3E}">
        <p14:creationId xmlns:p14="http://schemas.microsoft.com/office/powerpoint/2010/main" val="339666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23</a:t>
            </a:fld>
            <a:endParaRPr lang="en-US"/>
          </a:p>
        </p:txBody>
      </p:sp>
    </p:spTree>
    <p:extLst>
      <p:ext uri="{BB962C8B-B14F-4D97-AF65-F5344CB8AC3E}">
        <p14:creationId xmlns:p14="http://schemas.microsoft.com/office/powerpoint/2010/main" val="208519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24</a:t>
            </a:fld>
            <a:endParaRPr lang="en-US"/>
          </a:p>
        </p:txBody>
      </p:sp>
    </p:spTree>
    <p:extLst>
      <p:ext uri="{BB962C8B-B14F-4D97-AF65-F5344CB8AC3E}">
        <p14:creationId xmlns:p14="http://schemas.microsoft.com/office/powerpoint/2010/main" val="415636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25</a:t>
            </a:fld>
            <a:endParaRPr lang="en-US"/>
          </a:p>
        </p:txBody>
      </p:sp>
    </p:spTree>
    <p:extLst>
      <p:ext uri="{BB962C8B-B14F-4D97-AF65-F5344CB8AC3E}">
        <p14:creationId xmlns:p14="http://schemas.microsoft.com/office/powerpoint/2010/main" val="372521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26</a:t>
            </a:fld>
            <a:endParaRPr lang="en-US"/>
          </a:p>
        </p:txBody>
      </p:sp>
    </p:spTree>
    <p:extLst>
      <p:ext uri="{BB962C8B-B14F-4D97-AF65-F5344CB8AC3E}">
        <p14:creationId xmlns:p14="http://schemas.microsoft.com/office/powerpoint/2010/main" val="273779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27</a:t>
            </a:fld>
            <a:endParaRPr lang="en-US"/>
          </a:p>
        </p:txBody>
      </p:sp>
    </p:spTree>
    <p:extLst>
      <p:ext uri="{BB962C8B-B14F-4D97-AF65-F5344CB8AC3E}">
        <p14:creationId xmlns:p14="http://schemas.microsoft.com/office/powerpoint/2010/main" val="347742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28</a:t>
            </a:fld>
            <a:endParaRPr lang="en-US"/>
          </a:p>
        </p:txBody>
      </p:sp>
    </p:spTree>
    <p:extLst>
      <p:ext uri="{BB962C8B-B14F-4D97-AF65-F5344CB8AC3E}">
        <p14:creationId xmlns:p14="http://schemas.microsoft.com/office/powerpoint/2010/main" val="3166202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29</a:t>
            </a:fld>
            <a:endParaRPr lang="en-US"/>
          </a:p>
        </p:txBody>
      </p:sp>
    </p:spTree>
    <p:extLst>
      <p:ext uri="{BB962C8B-B14F-4D97-AF65-F5344CB8AC3E}">
        <p14:creationId xmlns:p14="http://schemas.microsoft.com/office/powerpoint/2010/main" val="300030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30</a:t>
            </a:fld>
            <a:endParaRPr lang="en-US"/>
          </a:p>
        </p:txBody>
      </p:sp>
    </p:spTree>
    <p:extLst>
      <p:ext uri="{BB962C8B-B14F-4D97-AF65-F5344CB8AC3E}">
        <p14:creationId xmlns:p14="http://schemas.microsoft.com/office/powerpoint/2010/main" val="205808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8</a:t>
            </a:fld>
            <a:endParaRPr lang="en-US"/>
          </a:p>
        </p:txBody>
      </p:sp>
    </p:spTree>
    <p:extLst>
      <p:ext uri="{BB962C8B-B14F-4D97-AF65-F5344CB8AC3E}">
        <p14:creationId xmlns:p14="http://schemas.microsoft.com/office/powerpoint/2010/main" val="3514990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31</a:t>
            </a:fld>
            <a:endParaRPr lang="en-US"/>
          </a:p>
        </p:txBody>
      </p:sp>
    </p:spTree>
    <p:extLst>
      <p:ext uri="{BB962C8B-B14F-4D97-AF65-F5344CB8AC3E}">
        <p14:creationId xmlns:p14="http://schemas.microsoft.com/office/powerpoint/2010/main" val="2596270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32</a:t>
            </a:fld>
            <a:endParaRPr lang="en-US"/>
          </a:p>
        </p:txBody>
      </p:sp>
    </p:spTree>
    <p:extLst>
      <p:ext uri="{BB962C8B-B14F-4D97-AF65-F5344CB8AC3E}">
        <p14:creationId xmlns:p14="http://schemas.microsoft.com/office/powerpoint/2010/main" val="354445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33</a:t>
            </a:fld>
            <a:endParaRPr lang="en-US"/>
          </a:p>
        </p:txBody>
      </p:sp>
    </p:spTree>
    <p:extLst>
      <p:ext uri="{BB962C8B-B14F-4D97-AF65-F5344CB8AC3E}">
        <p14:creationId xmlns:p14="http://schemas.microsoft.com/office/powerpoint/2010/main" val="3519464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35</a:t>
            </a:fld>
            <a:endParaRPr lang="en-US"/>
          </a:p>
        </p:txBody>
      </p:sp>
    </p:spTree>
    <p:extLst>
      <p:ext uri="{BB962C8B-B14F-4D97-AF65-F5344CB8AC3E}">
        <p14:creationId xmlns:p14="http://schemas.microsoft.com/office/powerpoint/2010/main" val="3979975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36</a:t>
            </a:fld>
            <a:endParaRPr lang="en-US"/>
          </a:p>
        </p:txBody>
      </p:sp>
    </p:spTree>
    <p:extLst>
      <p:ext uri="{BB962C8B-B14F-4D97-AF65-F5344CB8AC3E}">
        <p14:creationId xmlns:p14="http://schemas.microsoft.com/office/powerpoint/2010/main" val="1188224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37</a:t>
            </a:fld>
            <a:endParaRPr lang="en-US"/>
          </a:p>
        </p:txBody>
      </p:sp>
    </p:spTree>
    <p:extLst>
      <p:ext uri="{BB962C8B-B14F-4D97-AF65-F5344CB8AC3E}">
        <p14:creationId xmlns:p14="http://schemas.microsoft.com/office/powerpoint/2010/main" val="297914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38</a:t>
            </a:fld>
            <a:endParaRPr lang="en-US"/>
          </a:p>
        </p:txBody>
      </p:sp>
    </p:spTree>
    <p:extLst>
      <p:ext uri="{BB962C8B-B14F-4D97-AF65-F5344CB8AC3E}">
        <p14:creationId xmlns:p14="http://schemas.microsoft.com/office/powerpoint/2010/main" val="4065189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39</a:t>
            </a:fld>
            <a:endParaRPr lang="en-US"/>
          </a:p>
        </p:txBody>
      </p:sp>
    </p:spTree>
    <p:extLst>
      <p:ext uri="{BB962C8B-B14F-4D97-AF65-F5344CB8AC3E}">
        <p14:creationId xmlns:p14="http://schemas.microsoft.com/office/powerpoint/2010/main" val="1049726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41</a:t>
            </a:fld>
            <a:endParaRPr lang="en-US"/>
          </a:p>
        </p:txBody>
      </p:sp>
    </p:spTree>
    <p:extLst>
      <p:ext uri="{BB962C8B-B14F-4D97-AF65-F5344CB8AC3E}">
        <p14:creationId xmlns:p14="http://schemas.microsoft.com/office/powerpoint/2010/main" val="297914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42</a:t>
            </a:fld>
            <a:endParaRPr lang="en-US"/>
          </a:p>
        </p:txBody>
      </p:sp>
    </p:spTree>
    <p:extLst>
      <p:ext uri="{BB962C8B-B14F-4D97-AF65-F5344CB8AC3E}">
        <p14:creationId xmlns:p14="http://schemas.microsoft.com/office/powerpoint/2010/main" val="29791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10</a:t>
            </a:fld>
            <a:endParaRPr lang="en-US"/>
          </a:p>
        </p:txBody>
      </p:sp>
    </p:spTree>
    <p:extLst>
      <p:ext uri="{BB962C8B-B14F-4D97-AF65-F5344CB8AC3E}">
        <p14:creationId xmlns:p14="http://schemas.microsoft.com/office/powerpoint/2010/main" val="1238209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14</a:t>
            </a:fld>
            <a:endParaRPr lang="en-US"/>
          </a:p>
        </p:txBody>
      </p:sp>
    </p:spTree>
    <p:extLst>
      <p:ext uri="{BB962C8B-B14F-4D97-AF65-F5344CB8AC3E}">
        <p14:creationId xmlns:p14="http://schemas.microsoft.com/office/powerpoint/2010/main" val="779110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15</a:t>
            </a:fld>
            <a:endParaRPr lang="en-US"/>
          </a:p>
        </p:txBody>
      </p:sp>
    </p:spTree>
    <p:extLst>
      <p:ext uri="{BB962C8B-B14F-4D97-AF65-F5344CB8AC3E}">
        <p14:creationId xmlns:p14="http://schemas.microsoft.com/office/powerpoint/2010/main" val="251127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16</a:t>
            </a:fld>
            <a:endParaRPr lang="en-US"/>
          </a:p>
        </p:txBody>
      </p:sp>
    </p:spTree>
    <p:extLst>
      <p:ext uri="{BB962C8B-B14F-4D97-AF65-F5344CB8AC3E}">
        <p14:creationId xmlns:p14="http://schemas.microsoft.com/office/powerpoint/2010/main" val="205289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Trường</a:t>
            </a:r>
            <a:r>
              <a:rPr lang="en-US"/>
              <a:t> hợp có 1 </a:t>
            </a:r>
            <a:r>
              <a:rPr lang="en-US" err="1"/>
              <a:t>thiết</a:t>
            </a:r>
            <a:r>
              <a:rPr lang="en-US"/>
              <a:t> </a:t>
            </a:r>
            <a:r>
              <a:rPr lang="en-US" err="1"/>
              <a:t>bị</a:t>
            </a:r>
            <a:r>
              <a:rPr lang="en-US"/>
              <a:t> </a:t>
            </a:r>
            <a:r>
              <a:rPr lang="en-US" err="1"/>
              <a:t>kết</a:t>
            </a:r>
            <a:r>
              <a:rPr lang="en-US"/>
              <a:t> </a:t>
            </a:r>
            <a:r>
              <a:rPr lang="en-US" err="1"/>
              <a:t>nối</a:t>
            </a:r>
            <a:r>
              <a:rPr lang="en-US"/>
              <a:t> -&gt; </a:t>
            </a:r>
            <a:r>
              <a:rPr lang="en-US" err="1"/>
              <a:t>truy</a:t>
            </a:r>
            <a:r>
              <a:rPr lang="en-US"/>
              <a:t> </a:t>
            </a:r>
            <a:r>
              <a:rPr lang="en-US" err="1"/>
              <a:t>cập</a:t>
            </a:r>
            <a:r>
              <a:rPr lang="en-US"/>
              <a:t> </a:t>
            </a:r>
            <a:r>
              <a:rPr lang="en-US" err="1"/>
              <a:t>thẳng</a:t>
            </a:r>
            <a:r>
              <a:rPr lang="en-US"/>
              <a:t> vào </a:t>
            </a:r>
            <a:r>
              <a:rPr lang="en-US" err="1"/>
              <a:t>màn</a:t>
            </a:r>
            <a:r>
              <a:rPr lang="en-US"/>
              <a:t> hình </a:t>
            </a:r>
            <a:r>
              <a:rPr lang="en-US" err="1"/>
              <a:t>xem</a:t>
            </a:r>
            <a:r>
              <a:rPr lang="en-US"/>
              <a:t> thông tin/Trang </a:t>
            </a:r>
            <a:r>
              <a:rPr lang="en-US" err="1"/>
              <a:t>chủ</a:t>
            </a:r>
            <a:endParaRPr lang="en-US"/>
          </a:p>
          <a:p>
            <a:r>
              <a:rPr lang="en-US" err="1"/>
              <a:t>Trường</a:t>
            </a:r>
            <a:r>
              <a:rPr lang="en-US"/>
              <a:t> hợp có </a:t>
            </a:r>
            <a:r>
              <a:rPr lang="en-US" err="1"/>
              <a:t>nhiều</a:t>
            </a:r>
            <a:r>
              <a:rPr lang="en-US"/>
              <a:t> </a:t>
            </a:r>
            <a:r>
              <a:rPr lang="en-US" err="1"/>
              <a:t>thiết</a:t>
            </a:r>
            <a:r>
              <a:rPr lang="en-US"/>
              <a:t> </a:t>
            </a:r>
            <a:r>
              <a:rPr lang="en-US" err="1"/>
              <a:t>bị</a:t>
            </a:r>
            <a:r>
              <a:rPr lang="en-US"/>
              <a:t> </a:t>
            </a:r>
            <a:r>
              <a:rPr lang="en-US" err="1"/>
              <a:t>quét</a:t>
            </a:r>
            <a:r>
              <a:rPr lang="en-US"/>
              <a:t>/</a:t>
            </a:r>
            <a:r>
              <a:rPr lang="en-US" err="1"/>
              <a:t>kết</a:t>
            </a:r>
            <a:r>
              <a:rPr lang="en-US"/>
              <a:t> </a:t>
            </a:r>
            <a:r>
              <a:rPr lang="en-US" err="1"/>
              <a:t>nối</a:t>
            </a:r>
            <a:r>
              <a:rPr lang="en-US"/>
              <a:t> -&gt; vào app vào </a:t>
            </a:r>
            <a:r>
              <a:rPr lang="en-US" err="1"/>
              <a:t>màn</a:t>
            </a:r>
            <a:r>
              <a:rPr lang="en-US"/>
              <a:t> hình </a:t>
            </a:r>
            <a:r>
              <a:rPr lang="en-US" err="1"/>
              <a:t>danh</a:t>
            </a:r>
            <a:r>
              <a:rPr lang="en-US"/>
              <a:t> </a:t>
            </a:r>
            <a:r>
              <a:rPr lang="en-US" err="1"/>
              <a:t>sách</a:t>
            </a:r>
            <a:r>
              <a:rPr lang="en-US"/>
              <a:t> </a:t>
            </a:r>
            <a:r>
              <a:rPr lang="en-US" err="1"/>
              <a:t>thiết</a:t>
            </a:r>
            <a:r>
              <a:rPr lang="en-US"/>
              <a:t> </a:t>
            </a:r>
            <a:r>
              <a:rPr lang="en-US" err="1"/>
              <a:t>bị</a:t>
            </a:r>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17</a:t>
            </a:fld>
            <a:endParaRPr lang="en-US"/>
          </a:p>
        </p:txBody>
      </p:sp>
    </p:spTree>
    <p:extLst>
      <p:ext uri="{BB962C8B-B14F-4D97-AF65-F5344CB8AC3E}">
        <p14:creationId xmlns:p14="http://schemas.microsoft.com/office/powerpoint/2010/main" val="22250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Trường</a:t>
            </a:r>
            <a:r>
              <a:rPr lang="en-US"/>
              <a:t> hợp có 1 </a:t>
            </a:r>
            <a:r>
              <a:rPr lang="en-US" err="1"/>
              <a:t>thiết</a:t>
            </a:r>
            <a:r>
              <a:rPr lang="en-US"/>
              <a:t> </a:t>
            </a:r>
            <a:r>
              <a:rPr lang="en-US" err="1"/>
              <a:t>bị</a:t>
            </a:r>
            <a:r>
              <a:rPr lang="en-US"/>
              <a:t> </a:t>
            </a:r>
            <a:r>
              <a:rPr lang="en-US" err="1"/>
              <a:t>kết</a:t>
            </a:r>
            <a:r>
              <a:rPr lang="en-US"/>
              <a:t> </a:t>
            </a:r>
            <a:r>
              <a:rPr lang="en-US" err="1"/>
              <a:t>nối</a:t>
            </a:r>
            <a:r>
              <a:rPr lang="en-US"/>
              <a:t> -&gt; </a:t>
            </a:r>
            <a:r>
              <a:rPr lang="en-US" err="1"/>
              <a:t>truy</a:t>
            </a:r>
            <a:r>
              <a:rPr lang="en-US"/>
              <a:t> </a:t>
            </a:r>
            <a:r>
              <a:rPr lang="en-US" err="1"/>
              <a:t>cập</a:t>
            </a:r>
            <a:r>
              <a:rPr lang="en-US"/>
              <a:t> </a:t>
            </a:r>
            <a:r>
              <a:rPr lang="en-US" err="1"/>
              <a:t>thẳng</a:t>
            </a:r>
            <a:r>
              <a:rPr lang="en-US"/>
              <a:t> vào </a:t>
            </a:r>
            <a:r>
              <a:rPr lang="en-US" err="1"/>
              <a:t>màn</a:t>
            </a:r>
            <a:r>
              <a:rPr lang="en-US"/>
              <a:t> hình </a:t>
            </a:r>
            <a:r>
              <a:rPr lang="en-US" err="1"/>
              <a:t>xem</a:t>
            </a:r>
            <a:r>
              <a:rPr lang="en-US"/>
              <a:t> thông tin/Trang </a:t>
            </a:r>
            <a:r>
              <a:rPr lang="en-US" err="1"/>
              <a:t>chủ</a:t>
            </a:r>
            <a:endParaRPr lang="en-US"/>
          </a:p>
          <a:p>
            <a:r>
              <a:rPr lang="en-US" err="1"/>
              <a:t>Trường</a:t>
            </a:r>
            <a:r>
              <a:rPr lang="en-US"/>
              <a:t> hợp có </a:t>
            </a:r>
            <a:r>
              <a:rPr lang="en-US" err="1"/>
              <a:t>nhiều</a:t>
            </a:r>
            <a:r>
              <a:rPr lang="en-US"/>
              <a:t> </a:t>
            </a:r>
            <a:r>
              <a:rPr lang="en-US" err="1"/>
              <a:t>thiết</a:t>
            </a:r>
            <a:r>
              <a:rPr lang="en-US"/>
              <a:t> </a:t>
            </a:r>
            <a:r>
              <a:rPr lang="en-US" err="1"/>
              <a:t>bị</a:t>
            </a:r>
            <a:r>
              <a:rPr lang="en-US"/>
              <a:t> </a:t>
            </a:r>
            <a:r>
              <a:rPr lang="en-US" err="1"/>
              <a:t>quét</a:t>
            </a:r>
            <a:r>
              <a:rPr lang="en-US"/>
              <a:t>/</a:t>
            </a:r>
            <a:r>
              <a:rPr lang="en-US" err="1"/>
              <a:t>kết</a:t>
            </a:r>
            <a:r>
              <a:rPr lang="en-US"/>
              <a:t> </a:t>
            </a:r>
            <a:r>
              <a:rPr lang="en-US" err="1"/>
              <a:t>nối</a:t>
            </a:r>
            <a:r>
              <a:rPr lang="en-US"/>
              <a:t> -&gt; vào app vào </a:t>
            </a:r>
            <a:r>
              <a:rPr lang="en-US" err="1"/>
              <a:t>màn</a:t>
            </a:r>
            <a:r>
              <a:rPr lang="en-US"/>
              <a:t> hình </a:t>
            </a:r>
            <a:r>
              <a:rPr lang="en-US" err="1"/>
              <a:t>danh</a:t>
            </a:r>
            <a:r>
              <a:rPr lang="en-US"/>
              <a:t> </a:t>
            </a:r>
            <a:r>
              <a:rPr lang="en-US" err="1"/>
              <a:t>sách</a:t>
            </a:r>
            <a:r>
              <a:rPr lang="en-US"/>
              <a:t> </a:t>
            </a:r>
            <a:r>
              <a:rPr lang="en-US" err="1"/>
              <a:t>thiết</a:t>
            </a:r>
            <a:r>
              <a:rPr lang="en-US"/>
              <a:t> </a:t>
            </a:r>
            <a:r>
              <a:rPr lang="en-US" err="1"/>
              <a:t>bị</a:t>
            </a:r>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18</a:t>
            </a:fld>
            <a:endParaRPr lang="en-US"/>
          </a:p>
        </p:txBody>
      </p:sp>
    </p:spTree>
    <p:extLst>
      <p:ext uri="{BB962C8B-B14F-4D97-AF65-F5344CB8AC3E}">
        <p14:creationId xmlns:p14="http://schemas.microsoft.com/office/powerpoint/2010/main" val="3255676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a:t>
            </a:r>
            <a:r>
              <a:rPr lang="en-US" err="1"/>
              <a:t>hình</a:t>
            </a:r>
            <a:r>
              <a:rPr lang="en-US"/>
              <a:t> </a:t>
            </a:r>
            <a:r>
              <a:rPr lang="en-US" err="1"/>
              <a:t>wifi</a:t>
            </a:r>
            <a:r>
              <a:rPr lang="en-US"/>
              <a:t> </a:t>
            </a:r>
            <a:r>
              <a:rPr lang="en-US" err="1"/>
              <a:t>khi</a:t>
            </a:r>
            <a:r>
              <a:rPr lang="en-US"/>
              <a:t> </a:t>
            </a:r>
            <a:r>
              <a:rPr lang="en-US" err="1"/>
              <a:t>đã</a:t>
            </a:r>
            <a:r>
              <a:rPr lang="en-US"/>
              <a:t> </a:t>
            </a:r>
            <a:r>
              <a:rPr lang="en-US" err="1"/>
              <a:t>có</a:t>
            </a:r>
            <a:r>
              <a:rPr lang="en-US"/>
              <a:t>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a:t>
            </a:r>
            <a:r>
              <a:rPr lang="en-US" err="1"/>
              <a:t>hình</a:t>
            </a:r>
            <a:r>
              <a:rPr lang="en-US"/>
              <a:t> </a:t>
            </a:r>
            <a:r>
              <a:rPr lang="en-US" err="1"/>
              <a:t>wf</a:t>
            </a:r>
            <a:r>
              <a:rPr lang="en-US"/>
              <a:t> 2.4 </a:t>
            </a:r>
            <a:r>
              <a:rPr lang="en-US" err="1"/>
              <a:t>và</a:t>
            </a:r>
            <a:r>
              <a:rPr lang="en-US"/>
              <a:t> 5 GHZ</a:t>
            </a:r>
          </a:p>
          <a:p>
            <a:r>
              <a:rPr lang="en-US" err="1"/>
              <a:t>Hỏi</a:t>
            </a:r>
            <a:r>
              <a:rPr lang="en-US"/>
              <a:t>: </a:t>
            </a:r>
            <a:r>
              <a:rPr lang="en-US" err="1"/>
              <a:t>có</a:t>
            </a:r>
            <a:r>
              <a:rPr lang="en-US"/>
              <a:t>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20</a:t>
            </a:fld>
            <a:endParaRPr lang="en-US"/>
          </a:p>
        </p:txBody>
      </p:sp>
    </p:spTree>
    <p:extLst>
      <p:ext uri="{BB962C8B-B14F-4D97-AF65-F5344CB8AC3E}">
        <p14:creationId xmlns:p14="http://schemas.microsoft.com/office/powerpoint/2010/main" val="450093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5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5" name="Title 1"/>
          <p:cNvSpPr>
            <a:spLocks noGrp="1"/>
          </p:cNvSpPr>
          <p:nvPr>
            <p:ph type="ctrTitle" hasCustomPrompt="1"/>
          </p:nvPr>
        </p:nvSpPr>
        <p:spPr>
          <a:xfrm>
            <a:off x="535681" y="2398780"/>
            <a:ext cx="11166324"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sp>
        <p:nvSpPr>
          <p:cNvPr id="36" name="Text Placeholder 2"/>
          <p:cNvSpPr>
            <a:spLocks noGrp="1"/>
          </p:cNvSpPr>
          <p:nvPr>
            <p:ph type="body" idx="1"/>
          </p:nvPr>
        </p:nvSpPr>
        <p:spPr>
          <a:xfrm>
            <a:off x="535679" y="3381550"/>
            <a:ext cx="11166325"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4" name="Picture 13"/>
          <p:cNvPicPr>
            <a:picLocks noChangeAspect="1"/>
          </p:cNvPicPr>
          <p:nvPr userDrawn="1"/>
        </p:nvPicPr>
        <p:blipFill>
          <a:blip r:embed="rId3"/>
          <a:stretch>
            <a:fillRect/>
          </a:stretch>
        </p:blipFill>
        <p:spPr>
          <a:xfrm>
            <a:off x="8082504" y="599038"/>
            <a:ext cx="3619500" cy="304800"/>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361543"/>
            <a:ext cx="12192000" cy="2496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4" name="Content Placeholder 6"/>
          <p:cNvSpPr>
            <a:spLocks noGrp="1"/>
          </p:cNvSpPr>
          <p:nvPr>
            <p:ph sz="quarter" idx="13" hasCustomPrompt="1"/>
          </p:nvPr>
        </p:nvSpPr>
        <p:spPr>
          <a:xfrm>
            <a:off x="617389" y="1129059"/>
            <a:ext cx="10953529"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6" name="Content Placeholder 6"/>
          <p:cNvSpPr>
            <a:spLocks noGrp="1"/>
          </p:cNvSpPr>
          <p:nvPr>
            <p:ph sz="quarter" idx="13" hasCustomPrompt="1"/>
          </p:nvPr>
        </p:nvSpPr>
        <p:spPr>
          <a:xfrm>
            <a:off x="617389"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21" name="Content Placeholder 6"/>
          <p:cNvSpPr>
            <a:spLocks noGrp="1"/>
          </p:cNvSpPr>
          <p:nvPr>
            <p:ph sz="quarter" idx="14" hasCustomPrompt="1"/>
          </p:nvPr>
        </p:nvSpPr>
        <p:spPr>
          <a:xfrm>
            <a:off x="6320908"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189641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3" name="Content Placeholder 6"/>
          <p:cNvSpPr>
            <a:spLocks noGrp="1"/>
          </p:cNvSpPr>
          <p:nvPr>
            <p:ph sz="quarter" idx="13" hasCustomPrompt="1"/>
          </p:nvPr>
        </p:nvSpPr>
        <p:spPr>
          <a:xfrm>
            <a:off x="617389" y="1752395"/>
            <a:ext cx="10953529"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203013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5" name="Content Placeholder 6"/>
          <p:cNvSpPr>
            <a:spLocks noGrp="1"/>
          </p:cNvSpPr>
          <p:nvPr>
            <p:ph sz="quarter" idx="13" hasCustomPrompt="1"/>
          </p:nvPr>
        </p:nvSpPr>
        <p:spPr>
          <a:xfrm>
            <a:off x="617389"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16" name="Content Placeholder 6"/>
          <p:cNvSpPr>
            <a:spLocks noGrp="1"/>
          </p:cNvSpPr>
          <p:nvPr>
            <p:ph sz="quarter" idx="14" hasCustomPrompt="1"/>
          </p:nvPr>
        </p:nvSpPr>
        <p:spPr>
          <a:xfrm>
            <a:off x="6320908"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783368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4" name="Content Placeholder 6"/>
          <p:cNvSpPr>
            <a:spLocks noGrp="1"/>
          </p:cNvSpPr>
          <p:nvPr>
            <p:ph sz="quarter" idx="13" hasCustomPrompt="1"/>
          </p:nvPr>
        </p:nvSpPr>
        <p:spPr>
          <a:xfrm>
            <a:off x="617389" y="1129059"/>
            <a:ext cx="10953529"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189641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6" name="Content Placeholder 6"/>
          <p:cNvSpPr>
            <a:spLocks noGrp="1"/>
          </p:cNvSpPr>
          <p:nvPr>
            <p:ph sz="quarter" idx="13" hasCustomPrompt="1"/>
          </p:nvPr>
        </p:nvSpPr>
        <p:spPr>
          <a:xfrm>
            <a:off x="617389"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21" name="Content Placeholder 6"/>
          <p:cNvSpPr>
            <a:spLocks noGrp="1"/>
          </p:cNvSpPr>
          <p:nvPr>
            <p:ph sz="quarter" idx="14" hasCustomPrompt="1"/>
          </p:nvPr>
        </p:nvSpPr>
        <p:spPr>
          <a:xfrm>
            <a:off x="6320908"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3504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3" name="Content Placeholder 6"/>
          <p:cNvSpPr>
            <a:spLocks noGrp="1"/>
          </p:cNvSpPr>
          <p:nvPr>
            <p:ph sz="quarter" idx="13" hasCustomPrompt="1"/>
          </p:nvPr>
        </p:nvSpPr>
        <p:spPr>
          <a:xfrm>
            <a:off x="617389" y="1752395"/>
            <a:ext cx="10953529"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102520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5" name="Content Placeholder 6"/>
          <p:cNvSpPr>
            <a:spLocks noGrp="1"/>
          </p:cNvSpPr>
          <p:nvPr>
            <p:ph sz="quarter" idx="13" hasCustomPrompt="1"/>
          </p:nvPr>
        </p:nvSpPr>
        <p:spPr>
          <a:xfrm>
            <a:off x="617389"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16" name="Content Placeholder 6"/>
          <p:cNvSpPr>
            <a:spLocks noGrp="1"/>
          </p:cNvSpPr>
          <p:nvPr>
            <p:ph sz="quarter" idx="14" hasCustomPrompt="1"/>
          </p:nvPr>
        </p:nvSpPr>
        <p:spPr>
          <a:xfrm>
            <a:off x="6320908"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967513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5" name="Title 1"/>
          <p:cNvSpPr>
            <a:spLocks noGrp="1"/>
          </p:cNvSpPr>
          <p:nvPr>
            <p:ph type="ctrTitle" hasCustomPrompt="1"/>
          </p:nvPr>
        </p:nvSpPr>
        <p:spPr>
          <a:xfrm>
            <a:off x="535681" y="2193329"/>
            <a:ext cx="11166324" cy="865277"/>
          </a:xfrm>
          <a:prstGeom prst="rect">
            <a:avLst/>
          </a:prstGeom>
        </p:spPr>
        <p:txBody>
          <a:bodyPr anchor="b">
            <a:noAutofit/>
          </a:bodyPr>
          <a:lstStyle>
            <a:lvl1pPr algn="ctr">
              <a:defRPr sz="5400" b="1" i="0" baseline="0">
                <a:solidFill>
                  <a:schemeClr val="bg1"/>
                </a:solidFill>
                <a:latin typeface="Arial" charset="0"/>
                <a:ea typeface="Arial" charset="0"/>
                <a:cs typeface="Arial" charset="0"/>
              </a:defRPr>
            </a:lvl1pPr>
          </a:lstStyle>
          <a:p>
            <a:r>
              <a:rPr lang="vi-VN"/>
              <a:t>Nội dung tiếng Việt</a:t>
            </a:r>
            <a:endParaRPr lang="en-US"/>
          </a:p>
        </p:txBody>
      </p:sp>
      <p:pic>
        <p:nvPicPr>
          <p:cNvPr id="14" name="Picture 13"/>
          <p:cNvPicPr>
            <a:picLocks noChangeAspect="1"/>
          </p:cNvPicPr>
          <p:nvPr userDrawn="1"/>
        </p:nvPicPr>
        <p:blipFill>
          <a:blip r:embed="rId3"/>
          <a:stretch>
            <a:fillRect/>
          </a:stretch>
        </p:blipFill>
        <p:spPr>
          <a:xfrm>
            <a:off x="8082504" y="599038"/>
            <a:ext cx="3619500" cy="304800"/>
          </a:xfrm>
          <a:prstGeom prst="rect">
            <a:avLst/>
          </a:prstGeom>
        </p:spPr>
      </p:pic>
      <p:sp>
        <p:nvSpPr>
          <p:cNvPr id="2" name="Rectangle 1"/>
          <p:cNvSpPr/>
          <p:nvPr userDrawn="1"/>
        </p:nvSpPr>
        <p:spPr>
          <a:xfrm>
            <a:off x="0" y="4477871"/>
            <a:ext cx="12192000" cy="2380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165"/>
          <p:cNvSpPr txBox="1"/>
          <p:nvPr userDrawn="1"/>
        </p:nvSpPr>
        <p:spPr>
          <a:xfrm>
            <a:off x="535680" y="4846090"/>
            <a:ext cx="3466697" cy="1382441"/>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TRỤ </a:t>
            </a:r>
            <a:r>
              <a:rPr lang="vi-VN" sz="1600" b="1">
                <a:solidFill>
                  <a:srgbClr val="0070C0"/>
                </a:solidFill>
                <a:latin typeface="Arial" charset="0"/>
                <a:ea typeface="Arial" charset="0"/>
                <a:cs typeface="Arial" charset="0"/>
                <a:sym typeface="Arial"/>
              </a:rPr>
              <a:t>SỞ CHÍNH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124 Hoàng Quốc Việt, Cầu Giấy, Hà nội</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4 3748 0922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4 3784 0925</a:t>
            </a:r>
          </a:p>
          <a:p>
            <a:pPr marL="0" marR="0" lvl="0" indent="0" algn="l" rtl="0">
              <a:spcBef>
                <a:spcPts val="0"/>
              </a:spcBef>
              <a:buNone/>
            </a:pPr>
            <a:endParaRPr sz="1200">
              <a:solidFill>
                <a:schemeClr val="dk1"/>
              </a:solidFill>
              <a:latin typeface="Arial" charset="0"/>
              <a:ea typeface="Arial" charset="0"/>
              <a:cs typeface="Arial" charset="0"/>
              <a:sym typeface="Arial"/>
            </a:endParaRPr>
          </a:p>
        </p:txBody>
      </p:sp>
      <p:sp>
        <p:nvSpPr>
          <p:cNvPr id="9" name="Shape 166"/>
          <p:cNvSpPr txBox="1"/>
          <p:nvPr userDrawn="1"/>
        </p:nvSpPr>
        <p:spPr>
          <a:xfrm>
            <a:off x="4212276" y="4840043"/>
            <a:ext cx="3427191" cy="138848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HÀ NỘI</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20 tòa nhà VNPT Số 57, Huỳnh Thúc Kháng, Hà Nội</a:t>
            </a:r>
          </a:p>
        </p:txBody>
      </p:sp>
      <p:sp>
        <p:nvSpPr>
          <p:cNvPr id="10" name="Shape 167"/>
          <p:cNvSpPr txBox="1"/>
          <p:nvPr userDrawn="1"/>
        </p:nvSpPr>
        <p:spPr>
          <a:xfrm>
            <a:off x="7812268" y="4840044"/>
            <a:ext cx="4246271" cy="138848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HỒ CHÍ MINH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8 tòa nhà Waseco - Số 10, phố Phổ Quang, quận Tân Bình,TPHCM</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8 3842 2888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8 3997 4515</a:t>
            </a:r>
          </a:p>
        </p:txBody>
      </p:sp>
      <p:sp>
        <p:nvSpPr>
          <p:cNvPr id="3" name="Rectangle 2"/>
          <p:cNvSpPr/>
          <p:nvPr userDrawn="1"/>
        </p:nvSpPr>
        <p:spPr>
          <a:xfrm>
            <a:off x="625033"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294989"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895666"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6363698"/>
            <a:ext cx="12192000" cy="496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165"/>
          <p:cNvSpPr txBox="1"/>
          <p:nvPr userDrawn="1"/>
        </p:nvSpPr>
        <p:spPr>
          <a:xfrm>
            <a:off x="4345571" y="6363698"/>
            <a:ext cx="3466697" cy="41961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400" b="0">
                <a:solidFill>
                  <a:schemeClr val="accent1">
                    <a:lumMod val="40000"/>
                    <a:lumOff val="60000"/>
                  </a:schemeClr>
                </a:solidFill>
                <a:latin typeface="Arial" charset="0"/>
                <a:ea typeface="Arial" charset="0"/>
                <a:cs typeface="Arial" charset="0"/>
                <a:sym typeface="Arial"/>
              </a:rPr>
              <a:t>www.vnpt-technology.vn</a:t>
            </a:r>
            <a:endParaRPr sz="1400" b="0">
              <a:solidFill>
                <a:schemeClr val="accent1">
                  <a:lumMod val="40000"/>
                  <a:lumOff val="60000"/>
                </a:schemeClr>
              </a:solidFill>
              <a:latin typeface="Arial" charset="0"/>
              <a:ea typeface="Arial" charset="0"/>
              <a:cs typeface="Arial" charset="0"/>
              <a:sym typeface="Arial"/>
            </a:endParaRPr>
          </a:p>
        </p:txBody>
      </p:sp>
      <p:sp>
        <p:nvSpPr>
          <p:cNvPr id="24" name="Rectangle 23"/>
          <p:cNvSpPr/>
          <p:nvPr userDrawn="1"/>
        </p:nvSpPr>
        <p:spPr>
          <a:xfrm>
            <a:off x="0" y="4477871"/>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72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a:spLocks noGrp="1"/>
          </p:cNvSpPr>
          <p:nvPr>
            <p:ph type="ctrTitle" hasCustomPrompt="1"/>
          </p:nvPr>
        </p:nvSpPr>
        <p:spPr>
          <a:xfrm>
            <a:off x="535681" y="2193329"/>
            <a:ext cx="11166324" cy="865277"/>
          </a:xfrm>
          <a:prstGeom prst="rect">
            <a:avLst/>
          </a:prstGeom>
        </p:spPr>
        <p:txBody>
          <a:bodyPr anchor="b">
            <a:noAutofit/>
          </a:bodyPr>
          <a:lstStyle>
            <a:lvl1pPr algn="ctr">
              <a:defRPr sz="5400" b="1" i="0" baseline="0">
                <a:solidFill>
                  <a:schemeClr val="bg1"/>
                </a:solidFill>
                <a:latin typeface="Arial" charset="0"/>
                <a:ea typeface="Arial" charset="0"/>
                <a:cs typeface="Arial" charset="0"/>
              </a:defRPr>
            </a:lvl1pPr>
          </a:lstStyle>
          <a:p>
            <a:r>
              <a:rPr lang="vi-VN"/>
              <a:t>Nội dung tiếng Việt</a:t>
            </a:r>
            <a:endParaRPr lang="en-US"/>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pic>
        <p:nvPicPr>
          <p:cNvPr id="20" name="Picture 19"/>
          <p:cNvPicPr>
            <a:picLocks noChangeAspect="1"/>
          </p:cNvPicPr>
          <p:nvPr userDrawn="1"/>
        </p:nvPicPr>
        <p:blipFill>
          <a:blip r:embed="rId3"/>
          <a:stretch>
            <a:fillRect/>
          </a:stretch>
        </p:blipFill>
        <p:spPr>
          <a:xfrm>
            <a:off x="6701742" y="482824"/>
            <a:ext cx="5000262" cy="584077"/>
          </a:xfrm>
          <a:prstGeom prst="rect">
            <a:avLst/>
          </a:prstGeom>
        </p:spPr>
      </p:pic>
      <p:sp>
        <p:nvSpPr>
          <p:cNvPr id="18" name="Rectangle 17"/>
          <p:cNvSpPr/>
          <p:nvPr userDrawn="1"/>
        </p:nvSpPr>
        <p:spPr>
          <a:xfrm>
            <a:off x="0" y="4477871"/>
            <a:ext cx="12192000" cy="2380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5"/>
          <p:cNvSpPr txBox="1"/>
          <p:nvPr userDrawn="1"/>
        </p:nvSpPr>
        <p:spPr>
          <a:xfrm>
            <a:off x="535680" y="4846090"/>
            <a:ext cx="3466697" cy="1382441"/>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TRỤ </a:t>
            </a:r>
            <a:r>
              <a:rPr lang="vi-VN" sz="1600" b="1">
                <a:solidFill>
                  <a:srgbClr val="0070C0"/>
                </a:solidFill>
                <a:latin typeface="Arial" charset="0"/>
                <a:ea typeface="Arial" charset="0"/>
                <a:cs typeface="Arial" charset="0"/>
                <a:sym typeface="Arial"/>
              </a:rPr>
              <a:t>SỞ CHÍNH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124 Hoàng Quốc Việt, Cầu Giấy, Hà nội</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4 3748 0922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4 3784 0925</a:t>
            </a:r>
          </a:p>
          <a:p>
            <a:pPr marL="0" marR="0" lvl="0" indent="0" algn="l" rtl="0">
              <a:spcBef>
                <a:spcPts val="0"/>
              </a:spcBef>
              <a:buNone/>
            </a:pPr>
            <a:endParaRPr sz="1200">
              <a:solidFill>
                <a:schemeClr val="dk1"/>
              </a:solidFill>
              <a:latin typeface="Arial" charset="0"/>
              <a:ea typeface="Arial" charset="0"/>
              <a:cs typeface="Arial" charset="0"/>
              <a:sym typeface="Arial"/>
            </a:endParaRPr>
          </a:p>
        </p:txBody>
      </p:sp>
      <p:sp>
        <p:nvSpPr>
          <p:cNvPr id="21" name="Shape 166"/>
          <p:cNvSpPr txBox="1"/>
          <p:nvPr userDrawn="1"/>
        </p:nvSpPr>
        <p:spPr>
          <a:xfrm>
            <a:off x="4212276" y="4840043"/>
            <a:ext cx="3427191" cy="138848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HÀ NỘI</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20 tòa nhà VNPT Số 57, Huỳnh Thúc Kháng, Hà Nội</a:t>
            </a:r>
          </a:p>
        </p:txBody>
      </p:sp>
      <p:sp>
        <p:nvSpPr>
          <p:cNvPr id="22" name="Shape 167"/>
          <p:cNvSpPr txBox="1"/>
          <p:nvPr userDrawn="1"/>
        </p:nvSpPr>
        <p:spPr>
          <a:xfrm>
            <a:off x="7812268" y="4840044"/>
            <a:ext cx="4246271" cy="138848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HỒ CHÍ MINH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8 tòa nhà Waseco - Số 10, phố Phổ Quang, quận Tân Bình,TPHCM</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8 3842 2888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8 3997 4515</a:t>
            </a:r>
          </a:p>
        </p:txBody>
      </p:sp>
      <p:sp>
        <p:nvSpPr>
          <p:cNvPr id="23" name="Rectangle 22"/>
          <p:cNvSpPr/>
          <p:nvPr userDrawn="1"/>
        </p:nvSpPr>
        <p:spPr>
          <a:xfrm>
            <a:off x="625033"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294989"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895666"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0" y="6363698"/>
            <a:ext cx="12192000" cy="496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165"/>
          <p:cNvSpPr txBox="1"/>
          <p:nvPr userDrawn="1"/>
        </p:nvSpPr>
        <p:spPr>
          <a:xfrm>
            <a:off x="4345571" y="6363698"/>
            <a:ext cx="3466697" cy="41961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400" b="0">
                <a:solidFill>
                  <a:schemeClr val="accent1">
                    <a:lumMod val="40000"/>
                    <a:lumOff val="60000"/>
                  </a:schemeClr>
                </a:solidFill>
                <a:latin typeface="Arial" charset="0"/>
                <a:ea typeface="Arial" charset="0"/>
                <a:cs typeface="Arial" charset="0"/>
                <a:sym typeface="Arial"/>
              </a:rPr>
              <a:t>www.vnpt-technology.vn</a:t>
            </a:r>
            <a:endParaRPr sz="1400" b="0">
              <a:solidFill>
                <a:schemeClr val="accent1">
                  <a:lumMod val="40000"/>
                  <a:lumOff val="60000"/>
                </a:schemeClr>
              </a:solidFill>
              <a:latin typeface="Arial" charset="0"/>
              <a:ea typeface="Arial" charset="0"/>
              <a:cs typeface="Arial" charset="0"/>
              <a:sym typeface="Arial"/>
            </a:endParaRPr>
          </a:p>
        </p:txBody>
      </p:sp>
      <p:sp>
        <p:nvSpPr>
          <p:cNvPr id="39" name="Rectangle 38"/>
          <p:cNvSpPr/>
          <p:nvPr userDrawn="1"/>
        </p:nvSpPr>
        <p:spPr>
          <a:xfrm>
            <a:off x="0" y="4477871"/>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06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5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61543"/>
            <a:ext cx="12192000" cy="2496457"/>
          </a:xfrm>
          <a:prstGeom prst="rect">
            <a:avLst/>
          </a:prstGeom>
        </p:spPr>
      </p:pic>
      <p:sp>
        <p:nvSpPr>
          <p:cNvPr id="22" name="Title 1"/>
          <p:cNvSpPr>
            <a:spLocks noGrp="1"/>
          </p:cNvSpPr>
          <p:nvPr>
            <p:ph type="ctrTitle" hasCustomPrompt="1"/>
          </p:nvPr>
        </p:nvSpPr>
        <p:spPr>
          <a:xfrm>
            <a:off x="535681" y="2398780"/>
            <a:ext cx="11166324"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4" name="Text Placeholder 2"/>
          <p:cNvSpPr>
            <a:spLocks noGrp="1"/>
          </p:cNvSpPr>
          <p:nvPr>
            <p:ph type="body" idx="1"/>
          </p:nvPr>
        </p:nvSpPr>
        <p:spPr>
          <a:xfrm>
            <a:off x="535679" y="3381550"/>
            <a:ext cx="11166325"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3" name="Picture 2"/>
          <p:cNvPicPr>
            <a:picLocks noChangeAspect="1"/>
          </p:cNvPicPr>
          <p:nvPr userDrawn="1"/>
        </p:nvPicPr>
        <p:blipFill>
          <a:blip r:embed="rId4"/>
          <a:stretch>
            <a:fillRect/>
          </a:stretch>
        </p:blipFill>
        <p:spPr>
          <a:xfrm>
            <a:off x="6701742" y="482824"/>
            <a:ext cx="5000262" cy="584077"/>
          </a:xfrm>
          <a:prstGeom prst="rect">
            <a:avLst/>
          </a:prstGeom>
        </p:spPr>
      </p:pic>
    </p:spTree>
    <p:extLst>
      <p:ext uri="{BB962C8B-B14F-4D97-AF65-F5344CB8AC3E}">
        <p14:creationId xmlns:p14="http://schemas.microsoft.com/office/powerpoint/2010/main" val="97040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523880" y="2180520"/>
            <a:ext cx="10573560" cy="1406880"/>
          </a:xfrm>
          <a:prstGeom prst="rect">
            <a:avLst/>
          </a:prstGeom>
        </p:spPr>
        <p:txBody>
          <a:bodyPr lIns="0" tIns="0" rIns="0" bIns="0" anchor="ctr"/>
          <a:lstStyle/>
          <a:p>
            <a:pPr algn="ctr"/>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extLst>
      <p:ext uri="{BB962C8B-B14F-4D97-AF65-F5344CB8AC3E}">
        <p14:creationId xmlns:p14="http://schemas.microsoft.com/office/powerpoint/2010/main" val="3527561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2180520"/>
            <a:ext cx="10573560" cy="14068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0998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99804" y="-14788"/>
            <a:ext cx="5392196" cy="6872787"/>
          </a:xfrm>
          <a:prstGeom prst="rect">
            <a:avLst/>
          </a:prstGeom>
        </p:spPr>
      </p:pic>
      <p:sp>
        <p:nvSpPr>
          <p:cNvPr id="35" name="Title 1"/>
          <p:cNvSpPr>
            <a:spLocks noGrp="1"/>
          </p:cNvSpPr>
          <p:nvPr>
            <p:ph type="ctrTitle" hasCustomPrompt="1"/>
          </p:nvPr>
        </p:nvSpPr>
        <p:spPr>
          <a:xfrm>
            <a:off x="535681" y="2803154"/>
            <a:ext cx="9243319"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sp>
        <p:nvSpPr>
          <p:cNvPr id="36" name="Text Placeholder 2"/>
          <p:cNvSpPr>
            <a:spLocks noGrp="1"/>
          </p:cNvSpPr>
          <p:nvPr>
            <p:ph type="body" idx="1"/>
          </p:nvPr>
        </p:nvSpPr>
        <p:spPr>
          <a:xfrm>
            <a:off x="535679" y="3785924"/>
            <a:ext cx="9243321"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4" name="Picture 13"/>
          <p:cNvPicPr>
            <a:picLocks noChangeAspect="1"/>
          </p:cNvPicPr>
          <p:nvPr userDrawn="1"/>
        </p:nvPicPr>
        <p:blipFill>
          <a:blip r:embed="rId4"/>
          <a:stretch>
            <a:fillRect/>
          </a:stretch>
        </p:blipFill>
        <p:spPr>
          <a:xfrm>
            <a:off x="4511862" y="599038"/>
            <a:ext cx="3619500" cy="304800"/>
          </a:xfrm>
          <a:prstGeom prst="rect">
            <a:avLst/>
          </a:prstGeom>
        </p:spPr>
      </p:pic>
      <p:sp>
        <p:nvSpPr>
          <p:cNvPr id="10" name="Rectangle 9"/>
          <p:cNvSpPr/>
          <p:nvPr userDrawn="1"/>
        </p:nvSpPr>
        <p:spPr>
          <a:xfrm>
            <a:off x="4193952" y="431180"/>
            <a:ext cx="45719" cy="591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97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9804" y="-14788"/>
            <a:ext cx="5392196" cy="6872787"/>
          </a:xfrm>
          <a:prstGeom prst="rect">
            <a:avLst/>
          </a:prstGeom>
        </p:spPr>
      </p:pic>
      <p:sp>
        <p:nvSpPr>
          <p:cNvPr id="35" name="Title 1"/>
          <p:cNvSpPr>
            <a:spLocks noGrp="1"/>
          </p:cNvSpPr>
          <p:nvPr>
            <p:ph type="ctrTitle" hasCustomPrompt="1"/>
          </p:nvPr>
        </p:nvSpPr>
        <p:spPr>
          <a:xfrm>
            <a:off x="535681" y="2803154"/>
            <a:ext cx="9243319"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sp>
        <p:nvSpPr>
          <p:cNvPr id="36" name="Text Placeholder 2"/>
          <p:cNvSpPr>
            <a:spLocks noGrp="1"/>
          </p:cNvSpPr>
          <p:nvPr>
            <p:ph type="body" idx="1"/>
          </p:nvPr>
        </p:nvSpPr>
        <p:spPr>
          <a:xfrm>
            <a:off x="535679" y="3785924"/>
            <a:ext cx="9243321"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13" name="Rectangle 12"/>
          <p:cNvSpPr/>
          <p:nvPr userDrawn="1"/>
        </p:nvSpPr>
        <p:spPr>
          <a:xfrm>
            <a:off x="4193952" y="431180"/>
            <a:ext cx="45719" cy="591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4"/>
          <a:stretch>
            <a:fillRect/>
          </a:stretch>
        </p:blipFill>
        <p:spPr>
          <a:xfrm>
            <a:off x="4529495" y="482824"/>
            <a:ext cx="5000262" cy="584077"/>
          </a:xfrm>
          <a:prstGeom prst="rect">
            <a:avLst/>
          </a:prstGeom>
        </p:spPr>
      </p:pic>
    </p:spTree>
    <p:extLst>
      <p:ext uri="{BB962C8B-B14F-4D97-AF65-F5344CB8AC3E}">
        <p14:creationId xmlns:p14="http://schemas.microsoft.com/office/powerpoint/2010/main" val="189206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1" name="Rectangle 10"/>
          <p:cNvSpPr/>
          <p:nvPr userDrawn="1"/>
        </p:nvSpPr>
        <p:spPr>
          <a:xfrm>
            <a:off x="522503" y="1520755"/>
            <a:ext cx="6073646"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userDrawn="1"/>
        </p:nvSpPr>
        <p:spPr>
          <a:xfrm>
            <a:off x="617389" y="1399748"/>
            <a:ext cx="6152380" cy="244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a:solidFill>
                  <a:schemeClr val="tx1">
                    <a:lumMod val="75000"/>
                    <a:lumOff val="25000"/>
                  </a:schemeClr>
                </a:solidFill>
              </a:rPr>
              <a:t>Phân cấp nội dung</a:t>
            </a:r>
          </a:p>
          <a:p>
            <a:pPr marL="0" marR="0" indent="0" algn="l" defTabSz="457200" rtl="0" eaLnBrk="1" fontAlgn="auto" latinLnBrk="0" hangingPunct="1">
              <a:lnSpc>
                <a:spcPct val="150000"/>
              </a:lnSpc>
              <a:spcBef>
                <a:spcPts val="0"/>
              </a:spcBef>
              <a:spcAft>
                <a:spcPts val="0"/>
              </a:spcAft>
              <a:buClrTx/>
              <a:buSzTx/>
              <a:buFontTx/>
              <a:buNone/>
              <a:tabLst/>
              <a:defRPr/>
            </a:pPr>
            <a:r>
              <a:rPr lang="vi-VN" sz="1800" b="0" i="0">
                <a:solidFill>
                  <a:schemeClr val="tx1">
                    <a:lumMod val="75000"/>
                    <a:lumOff val="25000"/>
                  </a:schemeClr>
                </a:solidFill>
              </a:rPr>
              <a:t>Font chữ:</a:t>
            </a:r>
            <a:r>
              <a:rPr lang="vi-VN" sz="1800" b="0" i="0" baseline="0">
                <a:solidFill>
                  <a:schemeClr val="tx1">
                    <a:lumMod val="75000"/>
                    <a:lumOff val="25000"/>
                  </a:schemeClr>
                </a:solidFill>
              </a:rPr>
              <a:t> Arial / </a:t>
            </a:r>
            <a:r>
              <a:rPr lang="vi-VN" sz="1800" i="0">
                <a:solidFill>
                  <a:schemeClr val="tx1">
                    <a:lumMod val="75000"/>
                    <a:lumOff val="25000"/>
                  </a:schemeClr>
                </a:solidFill>
              </a:rPr>
              <a:t>Khoảng cách dòng:</a:t>
            </a:r>
            <a:r>
              <a:rPr lang="vi-VN" sz="1800" i="0" baseline="0">
                <a:solidFill>
                  <a:schemeClr val="tx1">
                    <a:lumMod val="75000"/>
                    <a:lumOff val="25000"/>
                  </a:schemeClr>
                </a:solidFill>
              </a:rPr>
              <a:t> 1.5</a:t>
            </a:r>
            <a:r>
              <a:rPr lang="vi-VN" sz="1800" i="0">
                <a:solidFill>
                  <a:schemeClr val="tx1">
                    <a:lumMod val="75000"/>
                    <a:lumOff val="25000"/>
                  </a:schemeClr>
                </a:solidFill>
              </a:rPr>
              <a:t>      </a:t>
            </a:r>
            <a:endParaRPr lang="vi-VN" sz="1800" b="0" i="0">
              <a:solidFill>
                <a:schemeClr val="tx1">
                  <a:lumMod val="75000"/>
                  <a:lumOff val="25000"/>
                </a:schemeClr>
              </a:solidFill>
            </a:endParaRPr>
          </a:p>
          <a:p>
            <a:pPr marL="342900" marR="0" indent="-342900" algn="l" defTabSz="457200" rtl="0" eaLnBrk="1" fontAlgn="auto" latinLnBrk="0" hangingPunct="1">
              <a:lnSpc>
                <a:spcPct val="150000"/>
              </a:lnSpc>
              <a:spcBef>
                <a:spcPts val="0"/>
              </a:spcBef>
              <a:spcAft>
                <a:spcPts val="0"/>
              </a:spcAft>
              <a:buClrTx/>
              <a:buSzTx/>
              <a:buFont typeface="Arial" charset="0"/>
              <a:buChar char="•"/>
              <a:tabLst/>
              <a:defRPr/>
            </a:pPr>
            <a:r>
              <a:rPr lang="vi-VN" sz="1800" b="1">
                <a:solidFill>
                  <a:srgbClr val="0070C0"/>
                </a:solidFill>
              </a:rPr>
              <a:t>Tiêu đề của bài viết: Màu xanh / 18pt Bold</a:t>
            </a:r>
          </a:p>
          <a:p>
            <a:pPr marL="342900" marR="0" indent="-342900" algn="l" defTabSz="457200" rtl="0" eaLnBrk="1" fontAlgn="auto" latinLnBrk="0" hangingPunct="1">
              <a:lnSpc>
                <a:spcPct val="150000"/>
              </a:lnSpc>
              <a:spcBef>
                <a:spcPts val="0"/>
              </a:spcBef>
              <a:spcAft>
                <a:spcPts val="0"/>
              </a:spcAft>
              <a:buClrTx/>
              <a:buSzTx/>
              <a:buFont typeface="Arial" charset="0"/>
              <a:buChar char="•"/>
              <a:tabLst/>
              <a:defRPr/>
            </a:pPr>
            <a:r>
              <a:rPr lang="vi-VN">
                <a:solidFill>
                  <a:schemeClr val="tx1">
                    <a:lumMod val="75000"/>
                    <a:lumOff val="25000"/>
                  </a:schemeClr>
                </a:solidFill>
              </a:rPr>
              <a:t>Nội dung chính: Màu đen xám</a:t>
            </a:r>
            <a:r>
              <a:rPr lang="vi-VN" baseline="0">
                <a:solidFill>
                  <a:schemeClr val="tx1">
                    <a:lumMod val="75000"/>
                    <a:lumOff val="25000"/>
                  </a:schemeClr>
                </a:solidFill>
              </a:rPr>
              <a:t> </a:t>
            </a:r>
            <a:r>
              <a:rPr lang="vi-VN">
                <a:solidFill>
                  <a:schemeClr val="tx1">
                    <a:lumMod val="75000"/>
                    <a:lumOff val="25000"/>
                  </a:schemeClr>
                </a:solidFill>
              </a:rPr>
              <a:t>/ 18pt</a:t>
            </a:r>
          </a:p>
          <a:p>
            <a:pPr marL="342900" indent="-342900" algn="l">
              <a:lnSpc>
                <a:spcPct val="150000"/>
              </a:lnSpc>
              <a:buFont typeface="Arial" charset="0"/>
              <a:buChar char="•"/>
            </a:pPr>
            <a:r>
              <a:rPr lang="vi-VN" sz="1600">
                <a:solidFill>
                  <a:schemeClr val="tx1">
                    <a:lumMod val="75000"/>
                    <a:lumOff val="25000"/>
                  </a:schemeClr>
                </a:solidFill>
              </a:rPr>
              <a:t>Nội dung phụ: Màu đen xám / 16pt </a:t>
            </a:r>
          </a:p>
        </p:txBody>
      </p:sp>
      <p:sp>
        <p:nvSpPr>
          <p:cNvPr id="21" name="Rectangle 20"/>
          <p:cNvSpPr/>
          <p:nvPr userDrawn="1"/>
        </p:nvSpPr>
        <p:spPr>
          <a:xfrm>
            <a:off x="617389" y="268556"/>
            <a:ext cx="10953529" cy="57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vi-VN" sz="3600" b="1">
                <a:solidFill>
                  <a:srgbClr val="0070C0"/>
                </a:solidFill>
              </a:rPr>
              <a:t>Hướng dẫn sử dụng Slide Master</a:t>
            </a:r>
            <a:endParaRPr lang="en-US" sz="3600">
              <a:solidFill>
                <a:schemeClr val="tx1">
                  <a:lumMod val="65000"/>
                  <a:lumOff val="35000"/>
                </a:schemeClr>
              </a:solidFill>
            </a:endParaRPr>
          </a:p>
        </p:txBody>
      </p:sp>
      <p:sp>
        <p:nvSpPr>
          <p:cNvPr id="22" name="Rectangle 21"/>
          <p:cNvSpPr/>
          <p:nvPr userDrawn="1"/>
        </p:nvSpPr>
        <p:spPr>
          <a:xfrm>
            <a:off x="522503" y="4084741"/>
            <a:ext cx="6092272"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userDrawn="1"/>
        </p:nvSpPr>
        <p:spPr>
          <a:xfrm>
            <a:off x="617389" y="3963734"/>
            <a:ext cx="5712543" cy="54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a:solidFill>
                  <a:schemeClr val="tx1">
                    <a:lumMod val="75000"/>
                    <a:lumOff val="25000"/>
                  </a:schemeClr>
                </a:solidFill>
              </a:rPr>
              <a:t>Màu sắc</a:t>
            </a:r>
            <a:endParaRPr lang="en-US" sz="1600">
              <a:solidFill>
                <a:schemeClr val="tx1">
                  <a:lumMod val="75000"/>
                  <a:lumOff val="25000"/>
                </a:schemeClr>
              </a:solidFill>
            </a:endParaRPr>
          </a:p>
        </p:txBody>
      </p:sp>
      <p:sp>
        <p:nvSpPr>
          <p:cNvPr id="25" name="Rectangle 24"/>
          <p:cNvSpPr/>
          <p:nvPr userDrawn="1"/>
        </p:nvSpPr>
        <p:spPr>
          <a:xfrm>
            <a:off x="7459677" y="1520755"/>
            <a:ext cx="3918187"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userDrawn="1"/>
        </p:nvSpPr>
        <p:spPr>
          <a:xfrm>
            <a:off x="7554563" y="1399749"/>
            <a:ext cx="3823301" cy="50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a:solidFill>
                  <a:schemeClr val="tx1">
                    <a:lumMod val="75000"/>
                    <a:lumOff val="25000"/>
                  </a:schemeClr>
                </a:solidFill>
              </a:rPr>
              <a:t>Cách sử dụng màu sắc</a:t>
            </a:r>
            <a:endParaRPr lang="en-US" sz="1600">
              <a:solidFill>
                <a:schemeClr val="tx1">
                  <a:lumMod val="75000"/>
                  <a:lumOff val="25000"/>
                </a:schemeClr>
              </a:solidFill>
            </a:endParaRPr>
          </a:p>
        </p:txBody>
      </p:sp>
      <p:sp>
        <p:nvSpPr>
          <p:cNvPr id="2" name="Rectangle 1"/>
          <p:cNvSpPr/>
          <p:nvPr userDrawn="1"/>
        </p:nvSpPr>
        <p:spPr>
          <a:xfrm>
            <a:off x="720693" y="4749808"/>
            <a:ext cx="587246" cy="587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419068" y="4749808"/>
            <a:ext cx="587246" cy="587246"/>
          </a:xfrm>
          <a:prstGeom prst="rect">
            <a:avLst/>
          </a:prstGeom>
          <a:solidFill>
            <a:srgbClr val="19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117443" y="4749808"/>
            <a:ext cx="587246" cy="587246"/>
          </a:xfrm>
          <a:prstGeom prst="rect">
            <a:avLst/>
          </a:prstGeom>
          <a:solidFill>
            <a:srgbClr val="46C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815818" y="4749808"/>
            <a:ext cx="587246" cy="587246"/>
          </a:xfrm>
          <a:prstGeom prst="rect">
            <a:avLst/>
          </a:prstGeom>
          <a:solidFill>
            <a:srgbClr val="49BD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3514193" y="4749808"/>
            <a:ext cx="587246" cy="587246"/>
          </a:xfrm>
          <a:prstGeom prst="rect">
            <a:avLst/>
          </a:prstGeom>
          <a:solidFill>
            <a:srgbClr val="80C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212567" y="4749808"/>
            <a:ext cx="587246" cy="587246"/>
          </a:xfrm>
          <a:prstGeom prst="rect">
            <a:avLst/>
          </a:prstGeom>
          <a:solidFill>
            <a:srgbClr val="A6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p:cNvGraphicFramePr/>
          <p:nvPr userDrawn="1">
            <p:extLst>
              <p:ext uri="{D42A27DB-BD31-4B8C-83A1-F6EECF244321}">
                <p14:modId xmlns:p14="http://schemas.microsoft.com/office/powerpoint/2010/main" val="608413784"/>
              </p:ext>
            </p:extLst>
          </p:nvPr>
        </p:nvGraphicFramePr>
        <p:xfrm>
          <a:off x="7247324" y="2245601"/>
          <a:ext cx="4568669" cy="3678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803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Tree>
    <p:extLst>
      <p:ext uri="{BB962C8B-B14F-4D97-AF65-F5344CB8AC3E}">
        <p14:creationId xmlns:p14="http://schemas.microsoft.com/office/powerpoint/2010/main" val="1721428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4551" y="636608"/>
            <a:ext cx="5127449" cy="5880102"/>
          </a:xfrm>
          <a:prstGeom prst="rect">
            <a:avLst/>
          </a:prstGeom>
        </p:spPr>
      </p:pic>
      <p:sp>
        <p:nvSpPr>
          <p:cNvPr id="11" name="Title 1"/>
          <p:cNvSpPr>
            <a:spLocks noGrp="1"/>
          </p:cNvSpPr>
          <p:nvPr>
            <p:ph type="ctrTitle" hasCustomPrompt="1"/>
          </p:nvPr>
        </p:nvSpPr>
        <p:spPr>
          <a:xfrm>
            <a:off x="535681" y="3631335"/>
            <a:ext cx="7630857" cy="865277"/>
          </a:xfrm>
          <a:prstGeom prst="rect">
            <a:avLst/>
          </a:prstGeom>
        </p:spPr>
        <p:txBody>
          <a:bodyPr anchor="b">
            <a:noAutofit/>
          </a:bodyPr>
          <a:lstStyle>
            <a:lvl1pPr algn="l">
              <a:defRPr sz="5400" b="1" i="0" baseline="0">
                <a:solidFill>
                  <a:srgbClr val="0070C0"/>
                </a:solidFill>
                <a:latin typeface="Arial" charset="0"/>
                <a:ea typeface="Arial" charset="0"/>
                <a:cs typeface="Arial" charset="0"/>
              </a:defRPr>
            </a:lvl1pPr>
          </a:lstStyle>
          <a:p>
            <a:r>
              <a:rPr lang="vi-VN"/>
              <a:t>Tiêu đề một dòng</a:t>
            </a:r>
            <a:endParaRPr lang="en-US"/>
          </a:p>
        </p:txBody>
      </p:sp>
      <p:sp>
        <p:nvSpPr>
          <p:cNvPr id="12" name="Text Placeholder 2"/>
          <p:cNvSpPr>
            <a:spLocks noGrp="1"/>
          </p:cNvSpPr>
          <p:nvPr>
            <p:ph type="body" idx="1" hasCustomPrompt="1"/>
          </p:nvPr>
        </p:nvSpPr>
        <p:spPr>
          <a:xfrm>
            <a:off x="535681" y="4578194"/>
            <a:ext cx="7630857" cy="1463781"/>
          </a:xfrm>
          <a:prstGeom prst="rect">
            <a:avLst/>
          </a:prstGeom>
        </p:spPr>
        <p:txBody>
          <a:bodyPr anchor="t"/>
          <a:lstStyle>
            <a:lvl1pPr marL="0" indent="0" algn="l">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Tiêu đề phụ bổ trợ nội dung cho tiêu đề chính</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1" y="364658"/>
            <a:ext cx="3368448" cy="675001"/>
          </a:xfrm>
          <a:prstGeom prst="rect">
            <a:avLst/>
          </a:prstGeom>
        </p:spPr>
      </p:pic>
      <p:sp>
        <p:nvSpPr>
          <p:cNvPr id="20" name="Rectangle 19"/>
          <p:cNvSpPr/>
          <p:nvPr userDrawn="1"/>
        </p:nvSpPr>
        <p:spPr>
          <a:xfrm>
            <a:off x="611881" y="3289351"/>
            <a:ext cx="914670" cy="1225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36" name="Rectangle 35"/>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63842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535681" y="3631335"/>
            <a:ext cx="8684519" cy="865277"/>
          </a:xfrm>
          <a:prstGeom prst="rect">
            <a:avLst/>
          </a:prstGeom>
        </p:spPr>
        <p:txBody>
          <a:bodyPr anchor="b">
            <a:noAutofit/>
          </a:bodyPr>
          <a:lstStyle>
            <a:lvl1pPr algn="l">
              <a:defRPr sz="5400" b="1" i="0" baseline="0">
                <a:solidFill>
                  <a:srgbClr val="0070C0"/>
                </a:solidFill>
                <a:latin typeface="Arial" charset="0"/>
                <a:ea typeface="Arial" charset="0"/>
                <a:cs typeface="Arial" charset="0"/>
              </a:defRPr>
            </a:lvl1pPr>
          </a:lstStyle>
          <a:p>
            <a:r>
              <a:rPr lang="vi-VN"/>
              <a:t>Tiêu đề một dòng</a:t>
            </a:r>
            <a:endParaRPr lang="en-US"/>
          </a:p>
        </p:txBody>
      </p:sp>
      <p:sp>
        <p:nvSpPr>
          <p:cNvPr id="12" name="Text Placeholder 2"/>
          <p:cNvSpPr>
            <a:spLocks noGrp="1"/>
          </p:cNvSpPr>
          <p:nvPr>
            <p:ph type="body" idx="1" hasCustomPrompt="1"/>
          </p:nvPr>
        </p:nvSpPr>
        <p:spPr>
          <a:xfrm>
            <a:off x="535681" y="4578194"/>
            <a:ext cx="8684519" cy="1463781"/>
          </a:xfrm>
          <a:prstGeom prst="rect">
            <a:avLst/>
          </a:prstGeom>
        </p:spPr>
        <p:txBody>
          <a:bodyPr anchor="t"/>
          <a:lstStyle>
            <a:lvl1pPr marL="0" indent="0" algn="l">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Tiêu đề phụ bổ trợ nội dung cho tiêu đề chính</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1" y="364658"/>
            <a:ext cx="3368448" cy="675001"/>
          </a:xfrm>
          <a:prstGeom prst="rect">
            <a:avLst/>
          </a:prstGeom>
        </p:spPr>
      </p:pic>
      <p:sp>
        <p:nvSpPr>
          <p:cNvPr id="20" name="Rectangle 19"/>
          <p:cNvSpPr/>
          <p:nvPr userDrawn="1"/>
        </p:nvSpPr>
        <p:spPr>
          <a:xfrm>
            <a:off x="611881" y="3289351"/>
            <a:ext cx="914670" cy="1225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11072397"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1404" y="0"/>
            <a:ext cx="5380595" cy="6858000"/>
          </a:xfrm>
          <a:prstGeom prst="rect">
            <a:avLst/>
          </a:prstGeom>
        </p:spPr>
      </p:pic>
      <p:sp>
        <p:nvSpPr>
          <p:cNvPr id="37" name="Slide Number Placeholder 5"/>
          <p:cNvSpPr>
            <a:spLocks noGrp="1"/>
          </p:cNvSpPr>
          <p:nvPr>
            <p:ph type="sldNum" sz="quarter" idx="12"/>
          </p:nvPr>
        </p:nvSpPr>
        <p:spPr>
          <a:xfrm>
            <a:off x="11072397"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59586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11" name="Rectangle 10"/>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36" name="Rectangle 35"/>
          <p:cNvSpPr/>
          <p:nvPr userDrawn="1"/>
        </p:nvSpPr>
        <p:spPr>
          <a:xfrm>
            <a:off x="11072397"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1404" y="0"/>
            <a:ext cx="5380595" cy="6858000"/>
          </a:xfrm>
          <a:prstGeom prst="rect">
            <a:avLst/>
          </a:prstGeom>
        </p:spPr>
      </p:pic>
      <p:sp>
        <p:nvSpPr>
          <p:cNvPr id="37" name="Slide Number Placeholder 5"/>
          <p:cNvSpPr>
            <a:spLocks noGrp="1"/>
          </p:cNvSpPr>
          <p:nvPr>
            <p:ph type="sldNum" sz="quarter" idx="12"/>
          </p:nvPr>
        </p:nvSpPr>
        <p:spPr>
          <a:xfrm>
            <a:off x="11072397"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9" name="Title 1"/>
          <p:cNvSpPr>
            <a:spLocks noGrp="1"/>
          </p:cNvSpPr>
          <p:nvPr>
            <p:ph type="ctrTitle" hasCustomPrompt="1"/>
          </p:nvPr>
        </p:nvSpPr>
        <p:spPr>
          <a:xfrm>
            <a:off x="535681" y="1013505"/>
            <a:ext cx="7630857" cy="561126"/>
          </a:xfrm>
          <a:prstGeom prst="rect">
            <a:avLst/>
          </a:prstGeom>
        </p:spPr>
        <p:txBody>
          <a:bodyPr anchor="b">
            <a:noAutofit/>
          </a:bodyPr>
          <a:lstStyle>
            <a:lvl1pPr algn="l">
              <a:defRPr sz="4000" b="1" i="0" baseline="0">
                <a:solidFill>
                  <a:srgbClr val="0070C0"/>
                </a:solidFill>
                <a:latin typeface="Arial" charset="0"/>
                <a:ea typeface="Arial" charset="0"/>
                <a:cs typeface="Arial" charset="0"/>
              </a:defRPr>
            </a:lvl1pPr>
          </a:lstStyle>
          <a:p>
            <a:r>
              <a:rPr lang="vi-VN"/>
              <a:t>Mục lục</a:t>
            </a:r>
            <a:endParaRPr lang="en-US"/>
          </a:p>
        </p:txBody>
      </p:sp>
      <p:sp>
        <p:nvSpPr>
          <p:cNvPr id="14" name="Rectangle 13"/>
          <p:cNvSpPr/>
          <p:nvPr userDrawn="1"/>
        </p:nvSpPr>
        <p:spPr>
          <a:xfrm>
            <a:off x="630753" y="168591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3" hasCustomPrompt="1"/>
          </p:nvPr>
        </p:nvSpPr>
        <p:spPr>
          <a:xfrm>
            <a:off x="534988" y="1903413"/>
            <a:ext cx="7631112" cy="430212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35049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75" r:id="rId2"/>
    <p:sldLayoutId id="2147483680" r:id="rId3"/>
    <p:sldLayoutId id="2147483683" r:id="rId4"/>
    <p:sldLayoutId id="2147483670" r:id="rId5"/>
    <p:sldLayoutId id="2147483674" r:id="rId6"/>
    <p:sldLayoutId id="2147483668" r:id="rId7"/>
    <p:sldLayoutId id="2147483677" r:id="rId8"/>
    <p:sldLayoutId id="2147483687" r:id="rId9"/>
    <p:sldLayoutId id="2147483650" r:id="rId10"/>
    <p:sldLayoutId id="2147483684" r:id="rId11"/>
    <p:sldLayoutId id="2147483672" r:id="rId12"/>
    <p:sldLayoutId id="2147483685" r:id="rId13"/>
    <p:sldLayoutId id="2147483688" r:id="rId14"/>
    <p:sldLayoutId id="2147483689" r:id="rId15"/>
    <p:sldLayoutId id="2147483690" r:id="rId16"/>
    <p:sldLayoutId id="2147483691" r:id="rId17"/>
    <p:sldLayoutId id="2147483681" r:id="rId18"/>
    <p:sldLayoutId id="2147483682" r:id="rId19"/>
    <p:sldLayoutId id="2147483692" r:id="rId20"/>
    <p:sldLayoutId id="2147483693"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comments" Target="../comments/commen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comments" Target="../comments/commen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comments" Target="../comments/commen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comments" Target="../comments/comment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comments" Target="../comments/comment10.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comments" Target="../comments/comment1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comments" Target="../comments/comment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comments" Target="../comments/comment1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omments" Target="../comments/comment14.xm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comments" Target="../comments/comment15.xml"/><Relationship Id="rId5" Type="http://schemas.openxmlformats.org/officeDocument/2006/relationships/image" Target="../media/image38.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comments" Target="../comments/comment16.xml"/><Relationship Id="rId5" Type="http://schemas.openxmlformats.org/officeDocument/2006/relationships/image" Target="../media/image39.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comments" Target="../comments/comment1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comments" Target="../comments/comment18.xml"/><Relationship Id="rId5" Type="http://schemas.openxmlformats.org/officeDocument/2006/relationships/image" Target="../media/image42.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comments" Target="../comments/comment19.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comments" Target="../comments/comment20.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088" y="2955829"/>
            <a:ext cx="11166324" cy="865277"/>
          </a:xfrm>
        </p:spPr>
        <p:txBody>
          <a:bodyPr lIns="91440" tIns="45720" rIns="91440" bIns="45720" anchor="b">
            <a:noAutofit/>
          </a:bodyPr>
          <a:lstStyle/>
          <a:p>
            <a:pPr algn="ctr"/>
            <a:r>
              <a:rPr lang="en-US" sz="4400" dirty="0">
                <a:latin typeface="Arial"/>
                <a:cs typeface="Arial"/>
              </a:rPr>
              <a:t>ONE Link 1.1 – Concept </a:t>
            </a:r>
            <a:r>
              <a:rPr lang="en-US" sz="4400" dirty="0" err="1">
                <a:latin typeface="Arial"/>
                <a:cs typeface="Arial"/>
              </a:rPr>
              <a:t>Sản</a:t>
            </a:r>
            <a:r>
              <a:rPr lang="en-US" sz="4400" dirty="0">
                <a:latin typeface="Arial"/>
                <a:cs typeface="Arial"/>
              </a:rPr>
              <a:t> </a:t>
            </a:r>
            <a:r>
              <a:rPr lang="en-US" sz="4400" dirty="0" err="1">
                <a:latin typeface="Arial"/>
                <a:cs typeface="Arial"/>
              </a:rPr>
              <a:t>phẩm</a:t>
            </a:r>
            <a:endParaRPr lang="en-US" sz="4400" dirty="0">
              <a:latin typeface="Arial"/>
              <a:cs typeface="Arial"/>
            </a:endParaRPr>
          </a:p>
        </p:txBody>
      </p:sp>
      <p:sp>
        <p:nvSpPr>
          <p:cNvPr id="3" name="Text Placeholder 2"/>
          <p:cNvSpPr>
            <a:spLocks noGrp="1"/>
          </p:cNvSpPr>
          <p:nvPr>
            <p:ph type="body" idx="1"/>
          </p:nvPr>
        </p:nvSpPr>
        <p:spPr>
          <a:xfrm>
            <a:off x="631372" y="4412908"/>
            <a:ext cx="11166325" cy="449666"/>
          </a:xfrm>
        </p:spPr>
        <p:txBody>
          <a:bodyPr/>
          <a:lstStyle/>
          <a:p>
            <a:pPr algn="r"/>
            <a:r>
              <a:rPr lang="en-US"/>
              <a:t>STC, 09/2022</a:t>
            </a:r>
          </a:p>
        </p:txBody>
      </p:sp>
    </p:spTree>
    <p:extLst>
      <p:ext uri="{BB962C8B-B14F-4D97-AF65-F5344CB8AC3E}">
        <p14:creationId xmlns:p14="http://schemas.microsoft.com/office/powerpoint/2010/main" val="2255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dirty="0" smtClean="0"/>
              <a:pPr/>
              <a:t>10</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a:t>Thông tin </a:t>
            </a:r>
            <a:r>
              <a:rPr lang="en-US" err="1"/>
              <a:t>thiết</a:t>
            </a:r>
            <a:r>
              <a:rPr lang="en-US"/>
              <a:t> </a:t>
            </a:r>
            <a:r>
              <a:rPr lang="en-US" err="1"/>
              <a:t>bị</a:t>
            </a:r>
            <a:br>
              <a:rPr lang="en-US"/>
            </a:br>
            <a:r>
              <a:rPr lang="en-US" b="0" err="1"/>
              <a:t>Màn</a:t>
            </a:r>
            <a:r>
              <a:rPr lang="en-US" b="0"/>
              <a:t> </a:t>
            </a:r>
            <a:r>
              <a:rPr lang="en-US" b="0" err="1"/>
              <a:t>hình</a:t>
            </a:r>
          </a:p>
        </p:txBody>
      </p:sp>
      <p:pic>
        <p:nvPicPr>
          <p:cNvPr id="3" name="Picture 2"/>
          <p:cNvPicPr>
            <a:picLocks noChangeAspect="1"/>
          </p:cNvPicPr>
          <p:nvPr/>
        </p:nvPicPr>
        <p:blipFill>
          <a:blip r:embed="rId3"/>
          <a:stretch>
            <a:fillRect/>
          </a:stretch>
        </p:blipFill>
        <p:spPr>
          <a:xfrm>
            <a:off x="4836291" y="1557671"/>
            <a:ext cx="6734628" cy="4554956"/>
          </a:xfrm>
          <a:prstGeom prst="rect">
            <a:avLst/>
          </a:prstGeom>
        </p:spPr>
      </p:pic>
      <p:cxnSp>
        <p:nvCxnSpPr>
          <p:cNvPr id="7" name="Straight Arrow Connector 6">
            <a:extLst>
              <a:ext uri="{FF2B5EF4-FFF2-40B4-BE49-F238E27FC236}">
                <a16:creationId xmlns:a16="http://schemas.microsoft.com/office/drawing/2014/main" id="{E016CD52-4F9D-FC0E-C319-EA122D6DC04D}"/>
              </a:ext>
            </a:extLst>
          </p:cNvPr>
          <p:cNvCxnSpPr/>
          <p:nvPr/>
        </p:nvCxnSpPr>
        <p:spPr>
          <a:xfrm>
            <a:off x="8927999" y="2478440"/>
            <a:ext cx="1079430" cy="973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FEA7A6-0F03-FE1B-09DD-B197EED5DC23}"/>
              </a:ext>
            </a:extLst>
          </p:cNvPr>
          <p:cNvCxnSpPr>
            <a:cxnSpLocks/>
          </p:cNvCxnSpPr>
          <p:nvPr/>
        </p:nvCxnSpPr>
        <p:spPr>
          <a:xfrm flipH="1">
            <a:off x="6748823" y="3408044"/>
            <a:ext cx="623353" cy="109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p:cNvSpPr>
            <a:spLocks noGrp="1"/>
          </p:cNvSpPr>
          <p:nvPr>
            <p:ph sz="quarter" idx="13"/>
          </p:nvPr>
        </p:nvSpPr>
        <p:spPr>
          <a:xfrm>
            <a:off x="617390" y="1752395"/>
            <a:ext cx="3853010" cy="4470605"/>
          </a:xfrm>
        </p:spPr>
        <p:txBody>
          <a:bodyPr/>
          <a:lstStyle/>
          <a:p>
            <a:r>
              <a:rPr lang="en-US"/>
              <a:t>Thông tin </a:t>
            </a:r>
            <a:r>
              <a:rPr lang="en-US" err="1"/>
              <a:t>thiết</a:t>
            </a:r>
            <a:r>
              <a:rPr lang="en-US"/>
              <a:t> </a:t>
            </a:r>
            <a:r>
              <a:rPr lang="en-US" err="1"/>
              <a:t>bị</a:t>
            </a:r>
            <a:r>
              <a:rPr lang="en-US"/>
              <a:t> </a:t>
            </a:r>
            <a:r>
              <a:rPr lang="en-US" err="1"/>
              <a:t>xem</a:t>
            </a:r>
            <a:r>
              <a:rPr lang="en-US"/>
              <a:t> </a:t>
            </a:r>
            <a:r>
              <a:rPr lang="en-US" err="1"/>
              <a:t>từ</a:t>
            </a:r>
            <a:r>
              <a:rPr lang="en-US"/>
              <a:t> </a:t>
            </a:r>
            <a:r>
              <a:rPr lang="en-US" err="1"/>
              <a:t>màn</a:t>
            </a:r>
            <a:r>
              <a:rPr lang="en-US"/>
              <a:t> </a:t>
            </a:r>
            <a:r>
              <a:rPr lang="en-US" err="1"/>
              <a:t>hình</a:t>
            </a:r>
            <a:r>
              <a:rPr lang="en-US"/>
              <a:t> </a:t>
            </a:r>
            <a:r>
              <a:rPr lang="en-US" err="1"/>
              <a:t>danh</a:t>
            </a:r>
            <a:r>
              <a:rPr lang="en-US"/>
              <a:t> </a:t>
            </a:r>
            <a:r>
              <a:rPr lang="en-US" err="1"/>
              <a:t>sách</a:t>
            </a:r>
            <a:r>
              <a:rPr lang="en-US"/>
              <a:t> </a:t>
            </a:r>
            <a:r>
              <a:rPr lang="en-US" err="1"/>
              <a:t>thiết</a:t>
            </a:r>
            <a:r>
              <a:rPr lang="en-US"/>
              <a:t> </a:t>
            </a:r>
            <a:r>
              <a:rPr lang="en-US" err="1"/>
              <a:t>bị</a:t>
            </a:r>
            <a:r>
              <a:rPr lang="en-US"/>
              <a:t> </a:t>
            </a:r>
            <a:r>
              <a:rPr lang="en-US" err="1"/>
              <a:t>quét</a:t>
            </a:r>
            <a:r>
              <a:rPr lang="en-US"/>
              <a:t> </a:t>
            </a:r>
            <a:r>
              <a:rPr lang="en-US" err="1"/>
              <a:t>được</a:t>
            </a:r>
            <a:endParaRPr lang="en-US"/>
          </a:p>
        </p:txBody>
      </p:sp>
    </p:spTree>
    <p:extLst>
      <p:ext uri="{BB962C8B-B14F-4D97-AF65-F5344CB8AC3E}">
        <p14:creationId xmlns:p14="http://schemas.microsoft.com/office/powerpoint/2010/main" val="3666835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23561-A090-668D-2217-36B405B244A7}"/>
              </a:ext>
            </a:extLst>
          </p:cNvPr>
          <p:cNvSpPr>
            <a:spLocks noGrp="1"/>
          </p:cNvSpPr>
          <p:nvPr>
            <p:ph type="sldNum" sz="quarter" idx="12"/>
          </p:nvPr>
        </p:nvSpPr>
        <p:spPr/>
        <p:txBody>
          <a:bodyPr/>
          <a:lstStyle/>
          <a:p>
            <a:fld id="{D57F1E4F-1CFF-5643-939E-217C01CDF565}" type="slidenum">
              <a:rPr lang="en-US" smtClean="0"/>
              <a:pPr/>
              <a:t>11</a:t>
            </a:fld>
            <a:endParaRPr lang="en-US"/>
          </a:p>
        </p:txBody>
      </p:sp>
      <p:pic>
        <p:nvPicPr>
          <p:cNvPr id="8" name="Picture 10" descr="Graphical user interface, text, application, chat or text message&#10;&#10;Description automatically generated">
            <a:extLst>
              <a:ext uri="{FF2B5EF4-FFF2-40B4-BE49-F238E27FC236}">
                <a16:creationId xmlns:a16="http://schemas.microsoft.com/office/drawing/2014/main" id="{F4D48D9E-1627-D6EB-AF63-83464C36ECF7}"/>
              </a:ext>
            </a:extLst>
          </p:cNvPr>
          <p:cNvPicPr>
            <a:picLocks noGrp="1" noChangeAspect="1"/>
          </p:cNvPicPr>
          <p:nvPr>
            <p:ph sz="quarter" idx="13"/>
          </p:nvPr>
        </p:nvPicPr>
        <p:blipFill rotWithShape="1">
          <a:blip r:embed="rId2"/>
          <a:srcRect l="-107" r="76386"/>
          <a:stretch/>
        </p:blipFill>
        <p:spPr>
          <a:xfrm>
            <a:off x="4063731" y="1587926"/>
            <a:ext cx="2017461" cy="4263540"/>
          </a:xfrm>
        </p:spPr>
      </p:pic>
      <p:sp>
        <p:nvSpPr>
          <p:cNvPr id="3" name="Title 2">
            <a:extLst>
              <a:ext uri="{FF2B5EF4-FFF2-40B4-BE49-F238E27FC236}">
                <a16:creationId xmlns:a16="http://schemas.microsoft.com/office/drawing/2014/main" id="{87BEBF7D-FFAA-F28C-4BC3-D765DA1EEE50}"/>
              </a:ext>
            </a:extLst>
          </p:cNvPr>
          <p:cNvSpPr>
            <a:spLocks noGrp="1"/>
          </p:cNvSpPr>
          <p:nvPr>
            <p:ph type="title"/>
          </p:nvPr>
        </p:nvSpPr>
        <p:spPr/>
        <p:txBody>
          <a:bodyPr/>
          <a:lstStyle/>
          <a:p>
            <a:r>
              <a:rPr lang="en-US" b="0"/>
              <a:t>Đổi mật </a:t>
            </a:r>
            <a:r>
              <a:rPr lang="en-US" b="0" err="1"/>
              <a:t>khẩu</a:t>
            </a:r>
            <a:r>
              <a:rPr lang="en-US" b="0"/>
              <a:t> local </a:t>
            </a:r>
            <a:r>
              <a:rPr lang="en-US" b="0" err="1"/>
              <a:t>webgui</a:t>
            </a:r>
            <a:endParaRPr lang="en-US" b="0"/>
          </a:p>
        </p:txBody>
      </p:sp>
      <p:sp>
        <p:nvSpPr>
          <p:cNvPr id="5" name="Content Placeholder 4">
            <a:extLst>
              <a:ext uri="{FF2B5EF4-FFF2-40B4-BE49-F238E27FC236}">
                <a16:creationId xmlns:a16="http://schemas.microsoft.com/office/drawing/2014/main" id="{420937D0-F4B8-815F-92BE-0CBCB09D678C}"/>
              </a:ext>
            </a:extLst>
          </p:cNvPr>
          <p:cNvSpPr txBox="1">
            <a:spLocks/>
          </p:cNvSpPr>
          <p:nvPr/>
        </p:nvSpPr>
        <p:spPr>
          <a:xfrm>
            <a:off x="617389" y="1752395"/>
            <a:ext cx="2435064" cy="447060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charset="2"/>
              <a:buChar char="v"/>
              <a:defRPr sz="1800" kern="1200">
                <a:solidFill>
                  <a:schemeClr val="tx1">
                    <a:lumMod val="75000"/>
                    <a:lumOff val="25000"/>
                  </a:schemeClr>
                </a:solidFill>
                <a:latin typeface="Arial" charset="0"/>
                <a:ea typeface="Arial" charset="0"/>
                <a:cs typeface="Arial" charset="0"/>
              </a:defRPr>
            </a:lvl1pPr>
            <a:lvl2pPr marL="742950" indent="-285750" algn="l" defTabSz="457200" rtl="0" eaLnBrk="1" latinLnBrk="0" hangingPunct="1">
              <a:spcBef>
                <a:spcPts val="1000"/>
              </a:spcBef>
              <a:spcAft>
                <a:spcPts val="0"/>
              </a:spcAft>
              <a:buClr>
                <a:schemeClr val="accent1"/>
              </a:buClr>
              <a:buSzPct val="80000"/>
              <a:buFont typeface="Wingdings" charset="2"/>
              <a:buChar char="§"/>
              <a:defRPr sz="1800" kern="1200">
                <a:solidFill>
                  <a:schemeClr val="tx1">
                    <a:lumMod val="75000"/>
                    <a:lumOff val="25000"/>
                  </a:schemeClr>
                </a:solidFill>
                <a:latin typeface="Arial" charset="0"/>
                <a:ea typeface="Arial" charset="0"/>
                <a:cs typeface="Arial" charset="0"/>
              </a:defRPr>
            </a:lvl2pPr>
            <a:lvl3pPr marL="1143000" indent="-228600" algn="l" defTabSz="457200" rtl="0" eaLnBrk="1" latinLnBrk="0" hangingPunct="1">
              <a:spcBef>
                <a:spcPts val="1000"/>
              </a:spcBef>
              <a:spcAft>
                <a:spcPts val="0"/>
              </a:spcAft>
              <a:buClr>
                <a:schemeClr val="accent1"/>
              </a:buClr>
              <a:buSzPct val="80000"/>
              <a:buFont typeface="Courier New" charset="0"/>
              <a:buChar char="o"/>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charset="0"/>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sz="1600" err="1">
                <a:latin typeface="Arial"/>
                <a:cs typeface="Arial"/>
              </a:rPr>
              <a:t>Truy</a:t>
            </a:r>
            <a:r>
              <a:rPr lang="en-US" sz="1600">
                <a:latin typeface="Arial"/>
                <a:cs typeface="Arial"/>
              </a:rPr>
              <a:t> </a:t>
            </a:r>
            <a:r>
              <a:rPr lang="en-US" sz="1600" err="1">
                <a:latin typeface="Arial"/>
                <a:cs typeface="Arial"/>
              </a:rPr>
              <a:t>cập</a:t>
            </a:r>
            <a:r>
              <a:rPr lang="en-US" sz="1600">
                <a:latin typeface="Arial"/>
                <a:cs typeface="Arial"/>
              </a:rPr>
              <a:t> </a:t>
            </a:r>
            <a:r>
              <a:rPr lang="en-US" sz="1600" err="1">
                <a:latin typeface="Arial"/>
                <a:cs typeface="Arial"/>
              </a:rPr>
              <a:t>màn</a:t>
            </a:r>
            <a:r>
              <a:rPr lang="en-US" sz="1600">
                <a:latin typeface="Arial"/>
                <a:cs typeface="Arial"/>
              </a:rPr>
              <a:t> </a:t>
            </a:r>
            <a:r>
              <a:rPr lang="en-US" sz="1600" err="1">
                <a:latin typeface="Arial"/>
                <a:cs typeface="Arial"/>
              </a:rPr>
              <a:t>hình</a:t>
            </a:r>
            <a:r>
              <a:rPr lang="en-US" sz="1600">
                <a:latin typeface="Arial"/>
                <a:cs typeface="Arial"/>
              </a:rPr>
              <a:t> </a:t>
            </a:r>
            <a:r>
              <a:rPr lang="en-US" sz="1600" err="1">
                <a:latin typeface="Arial"/>
                <a:cs typeface="Arial"/>
              </a:rPr>
              <a:t>thông</a:t>
            </a:r>
            <a:r>
              <a:rPr lang="en-US" sz="1600">
                <a:latin typeface="Arial"/>
                <a:cs typeface="Arial"/>
              </a:rPr>
              <a:t> tin </a:t>
            </a:r>
            <a:r>
              <a:rPr lang="en-US" sz="1600" err="1">
                <a:latin typeface="Arial"/>
                <a:cs typeface="Arial"/>
              </a:rPr>
              <a:t>thiết</a:t>
            </a:r>
            <a:r>
              <a:rPr lang="en-US" sz="1600">
                <a:latin typeface="Arial"/>
                <a:cs typeface="Arial"/>
              </a:rPr>
              <a:t> </a:t>
            </a:r>
            <a:r>
              <a:rPr lang="en-US" sz="1600" err="1">
                <a:latin typeface="Arial"/>
                <a:cs typeface="Arial"/>
              </a:rPr>
              <a:t>bị</a:t>
            </a:r>
            <a:r>
              <a:rPr lang="en-US" sz="1600">
                <a:latin typeface="Arial"/>
                <a:cs typeface="Arial"/>
              </a:rPr>
              <a:t> </a:t>
            </a:r>
            <a:r>
              <a:rPr lang="en-US" sz="1600" err="1">
                <a:latin typeface="Arial"/>
                <a:cs typeface="Arial"/>
              </a:rPr>
              <a:t>hiển</a:t>
            </a:r>
            <a:r>
              <a:rPr lang="en-US" sz="1600">
                <a:latin typeface="Arial"/>
                <a:cs typeface="Arial"/>
              </a:rPr>
              <a:t> </a:t>
            </a:r>
            <a:r>
              <a:rPr lang="en-US" sz="1600" err="1">
                <a:latin typeface="Arial"/>
                <a:cs typeface="Arial"/>
              </a:rPr>
              <a:t>thị</a:t>
            </a:r>
            <a:r>
              <a:rPr lang="en-US" sz="1600">
                <a:latin typeface="Arial"/>
                <a:cs typeface="Arial"/>
              </a:rPr>
              <a:t> Chi </a:t>
            </a:r>
            <a:r>
              <a:rPr lang="en-US" sz="1600" err="1">
                <a:latin typeface="Arial"/>
                <a:cs typeface="Arial"/>
              </a:rPr>
              <a:t>tiết</a:t>
            </a:r>
            <a:r>
              <a:rPr lang="en-US" sz="1600">
                <a:latin typeface="Arial"/>
                <a:cs typeface="Arial"/>
              </a:rPr>
              <a:t> </a:t>
            </a:r>
            <a:r>
              <a:rPr lang="en-US" sz="1600" err="1">
                <a:latin typeface="Arial"/>
                <a:cs typeface="Arial"/>
              </a:rPr>
              <a:t>các</a:t>
            </a:r>
            <a:r>
              <a:rPr lang="en-US" sz="1600">
                <a:latin typeface="Arial"/>
                <a:cs typeface="Arial"/>
              </a:rPr>
              <a:t> </a:t>
            </a:r>
            <a:r>
              <a:rPr lang="en-US" sz="1600" err="1">
                <a:latin typeface="Arial"/>
                <a:cs typeface="Arial"/>
              </a:rPr>
              <a:t>thông</a:t>
            </a:r>
            <a:r>
              <a:rPr lang="en-US" sz="1600">
                <a:latin typeface="Arial"/>
                <a:cs typeface="Arial"/>
              </a:rPr>
              <a:t> </a:t>
            </a:r>
            <a:r>
              <a:rPr lang="en-US" sz="1600" err="1">
                <a:latin typeface="Arial"/>
                <a:cs typeface="Arial"/>
              </a:rPr>
              <a:t>số</a:t>
            </a:r>
            <a:r>
              <a:rPr lang="en-US" sz="1600">
                <a:latin typeface="Arial"/>
                <a:cs typeface="Arial"/>
              </a:rPr>
              <a:t> </a:t>
            </a:r>
            <a:r>
              <a:rPr lang="en-US" sz="1600" err="1">
                <a:latin typeface="Arial"/>
                <a:cs typeface="Arial"/>
              </a:rPr>
              <a:t>của</a:t>
            </a:r>
            <a:r>
              <a:rPr lang="en-US" sz="1600">
                <a:latin typeface="Arial"/>
                <a:cs typeface="Arial"/>
              </a:rPr>
              <a:t> </a:t>
            </a:r>
            <a:r>
              <a:rPr lang="en-US" sz="1600" err="1">
                <a:latin typeface="Arial"/>
                <a:cs typeface="Arial"/>
              </a:rPr>
              <a:t>thiết</a:t>
            </a:r>
            <a:r>
              <a:rPr lang="en-US" sz="1600">
                <a:latin typeface="Arial"/>
                <a:cs typeface="Arial"/>
              </a:rPr>
              <a:t> </a:t>
            </a:r>
            <a:r>
              <a:rPr lang="en-US" sz="1600" err="1">
                <a:latin typeface="Arial"/>
                <a:cs typeface="Arial"/>
              </a:rPr>
              <a:t>bị</a:t>
            </a:r>
            <a:r>
              <a:rPr lang="en-US" sz="1600">
                <a:latin typeface="Arial"/>
                <a:cs typeface="Arial"/>
              </a:rPr>
              <a:t> </a:t>
            </a:r>
            <a:r>
              <a:rPr lang="en-US" sz="1600" err="1">
                <a:latin typeface="Arial"/>
                <a:cs typeface="Arial"/>
              </a:rPr>
              <a:t>và</a:t>
            </a:r>
            <a:r>
              <a:rPr lang="en-US" sz="1600">
                <a:latin typeface="Arial"/>
                <a:cs typeface="Arial"/>
              </a:rPr>
              <a:t> </a:t>
            </a:r>
            <a:r>
              <a:rPr lang="en-US" sz="1600" err="1">
                <a:latin typeface="Arial"/>
                <a:cs typeface="Arial"/>
              </a:rPr>
              <a:t>các</a:t>
            </a:r>
            <a:r>
              <a:rPr lang="en-US" sz="1600">
                <a:latin typeface="Arial"/>
                <a:cs typeface="Arial"/>
              </a:rPr>
              <a:t> </a:t>
            </a:r>
            <a:r>
              <a:rPr lang="en-US" sz="1600" err="1">
                <a:latin typeface="Arial"/>
                <a:cs typeface="Arial"/>
              </a:rPr>
              <a:t>thao</a:t>
            </a:r>
            <a:r>
              <a:rPr lang="en-US" sz="1600">
                <a:latin typeface="Arial"/>
                <a:cs typeface="Arial"/>
              </a:rPr>
              <a:t> </a:t>
            </a:r>
            <a:r>
              <a:rPr lang="en-US" sz="1600" err="1">
                <a:latin typeface="Arial"/>
                <a:cs typeface="Arial"/>
              </a:rPr>
              <a:t>tác</a:t>
            </a:r>
            <a:r>
              <a:rPr lang="en-US" sz="1600">
                <a:latin typeface="Arial"/>
                <a:cs typeface="Arial"/>
              </a:rPr>
              <a:t> </a:t>
            </a:r>
            <a:r>
              <a:rPr lang="en-US" sz="1600" err="1">
                <a:latin typeface="Arial"/>
                <a:cs typeface="Arial"/>
              </a:rPr>
              <a:t>nhanh</a:t>
            </a:r>
            <a:endParaRPr lang="en-US" sz="1600">
              <a:latin typeface="Arial"/>
              <a:cs typeface="Arial"/>
            </a:endParaRPr>
          </a:p>
          <a:p>
            <a:pPr algn="just"/>
            <a:r>
              <a:rPr lang="en-US" sz="1600" err="1">
                <a:latin typeface="Arial"/>
                <a:cs typeface="Arial"/>
              </a:rPr>
              <a:t>Chọn</a:t>
            </a:r>
            <a:r>
              <a:rPr lang="en-US" sz="1600">
                <a:latin typeface="Arial"/>
                <a:cs typeface="Arial"/>
              </a:rPr>
              <a:t> </a:t>
            </a:r>
            <a:r>
              <a:rPr lang="en-US" sz="1600" err="1">
                <a:latin typeface="Arial"/>
                <a:cs typeface="Arial"/>
              </a:rPr>
              <a:t>Đổi</a:t>
            </a:r>
            <a:r>
              <a:rPr lang="en-US" sz="1600">
                <a:latin typeface="Arial"/>
                <a:cs typeface="Arial"/>
              </a:rPr>
              <a:t> </a:t>
            </a:r>
            <a:r>
              <a:rPr lang="en-US" sz="1600" err="1">
                <a:latin typeface="Arial"/>
                <a:cs typeface="Arial"/>
              </a:rPr>
              <a:t>mật</a:t>
            </a:r>
            <a:r>
              <a:rPr lang="en-US" sz="1600">
                <a:latin typeface="Arial"/>
                <a:cs typeface="Arial"/>
              </a:rPr>
              <a:t> </a:t>
            </a:r>
            <a:r>
              <a:rPr lang="en-US" sz="1600" err="1">
                <a:latin typeface="Arial"/>
                <a:cs typeface="Arial"/>
              </a:rPr>
              <a:t>khẩu</a:t>
            </a:r>
            <a:r>
              <a:rPr lang="en-US" sz="1600">
                <a:latin typeface="Arial"/>
                <a:cs typeface="Arial"/>
              </a:rPr>
              <a:t> </a:t>
            </a:r>
            <a:r>
              <a:rPr lang="en-US" sz="1600" err="1">
                <a:latin typeface="Arial"/>
                <a:cs typeface="Arial"/>
              </a:rPr>
              <a:t>thực</a:t>
            </a:r>
            <a:r>
              <a:rPr lang="en-US" sz="1600">
                <a:latin typeface="Arial"/>
                <a:cs typeface="Arial"/>
              </a:rPr>
              <a:t> </a:t>
            </a:r>
            <a:r>
              <a:rPr lang="en-US" sz="1600" err="1">
                <a:latin typeface="Arial"/>
                <a:cs typeface="Arial"/>
              </a:rPr>
              <a:t>hiện</a:t>
            </a:r>
            <a:r>
              <a:rPr lang="en-US" sz="1600">
                <a:latin typeface="Arial"/>
                <a:cs typeface="Arial"/>
              </a:rPr>
              <a:t> </a:t>
            </a:r>
            <a:r>
              <a:rPr lang="en-US" sz="1600" err="1">
                <a:latin typeface="Arial"/>
                <a:cs typeface="Arial"/>
              </a:rPr>
              <a:t>đổi</a:t>
            </a:r>
            <a:r>
              <a:rPr lang="en-US" sz="1600">
                <a:latin typeface="Arial"/>
                <a:cs typeface="Arial"/>
              </a:rPr>
              <a:t> </a:t>
            </a:r>
            <a:r>
              <a:rPr lang="en-US" sz="1600" err="1">
                <a:latin typeface="Arial"/>
                <a:cs typeface="Arial"/>
              </a:rPr>
              <a:t>mật</a:t>
            </a:r>
            <a:r>
              <a:rPr lang="en-US" sz="1600">
                <a:latin typeface="Arial"/>
                <a:cs typeface="Arial"/>
              </a:rPr>
              <a:t> </a:t>
            </a:r>
            <a:r>
              <a:rPr lang="en-US" sz="1600" err="1">
                <a:latin typeface="Arial"/>
                <a:cs typeface="Arial"/>
              </a:rPr>
              <a:t>khẩu</a:t>
            </a:r>
            <a:r>
              <a:rPr lang="en-US" sz="1600">
                <a:latin typeface="Arial"/>
                <a:cs typeface="Arial"/>
              </a:rPr>
              <a:t> </a:t>
            </a:r>
            <a:r>
              <a:rPr lang="en-US" sz="1600" err="1">
                <a:latin typeface="Arial"/>
                <a:cs typeface="Arial"/>
              </a:rPr>
              <a:t>WebGUI</a:t>
            </a:r>
            <a:r>
              <a:rPr lang="en-US" sz="1600">
                <a:latin typeface="Arial"/>
                <a:cs typeface="Arial"/>
              </a:rPr>
              <a:t> </a:t>
            </a:r>
            <a:r>
              <a:rPr lang="en-US" sz="1600" err="1">
                <a:latin typeface="Arial"/>
                <a:cs typeface="Arial"/>
              </a:rPr>
              <a:t>của</a:t>
            </a:r>
            <a:r>
              <a:rPr lang="en-US" sz="1600">
                <a:latin typeface="Arial"/>
                <a:cs typeface="Arial"/>
              </a:rPr>
              <a:t> ONT</a:t>
            </a:r>
            <a:endParaRPr lang="en-US" sz="1600"/>
          </a:p>
        </p:txBody>
      </p:sp>
      <p:pic>
        <p:nvPicPr>
          <p:cNvPr id="4" name="Picture 6" descr="Graphical user interface, text, application&#10;&#10;Description automatically generated">
            <a:extLst>
              <a:ext uri="{FF2B5EF4-FFF2-40B4-BE49-F238E27FC236}">
                <a16:creationId xmlns:a16="http://schemas.microsoft.com/office/drawing/2014/main" id="{010899A4-F4E0-6EB9-B7F1-9E1C79BD813F}"/>
              </a:ext>
            </a:extLst>
          </p:cNvPr>
          <p:cNvPicPr>
            <a:picLocks noChangeAspect="1"/>
          </p:cNvPicPr>
          <p:nvPr/>
        </p:nvPicPr>
        <p:blipFill>
          <a:blip r:embed="rId3"/>
          <a:stretch>
            <a:fillRect/>
          </a:stretch>
        </p:blipFill>
        <p:spPr>
          <a:xfrm>
            <a:off x="6284686" y="1583775"/>
            <a:ext cx="4230914" cy="4343592"/>
          </a:xfrm>
          <a:prstGeom prst="rect">
            <a:avLst/>
          </a:prstGeom>
        </p:spPr>
      </p:pic>
      <p:cxnSp>
        <p:nvCxnSpPr>
          <p:cNvPr id="6" name="Straight Arrow Connector 5"/>
          <p:cNvCxnSpPr/>
          <p:nvPr/>
        </p:nvCxnSpPr>
        <p:spPr>
          <a:xfrm flipV="1">
            <a:off x="5682962" y="4087250"/>
            <a:ext cx="677628" cy="582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803212" y="4138943"/>
            <a:ext cx="9193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452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23561-A090-668D-2217-36B405B244A7}"/>
              </a:ext>
            </a:extLst>
          </p:cNvPr>
          <p:cNvSpPr>
            <a:spLocks noGrp="1"/>
          </p:cNvSpPr>
          <p:nvPr>
            <p:ph type="sldNum" sz="quarter" idx="12"/>
          </p:nvPr>
        </p:nvSpPr>
        <p:spPr/>
        <p:txBody>
          <a:bodyPr/>
          <a:lstStyle/>
          <a:p>
            <a:fld id="{D57F1E4F-1CFF-5643-939E-217C01CDF565}" type="slidenum">
              <a:rPr lang="en-US" smtClean="0"/>
              <a:pPr/>
              <a:t>12</a:t>
            </a:fld>
            <a:endParaRPr lang="en-US"/>
          </a:p>
        </p:txBody>
      </p:sp>
      <p:sp>
        <p:nvSpPr>
          <p:cNvPr id="3" name="Title 2">
            <a:extLst>
              <a:ext uri="{FF2B5EF4-FFF2-40B4-BE49-F238E27FC236}">
                <a16:creationId xmlns:a16="http://schemas.microsoft.com/office/drawing/2014/main" id="{87BEBF7D-FFAA-F28C-4BC3-D765DA1EEE50}"/>
              </a:ext>
            </a:extLst>
          </p:cNvPr>
          <p:cNvSpPr>
            <a:spLocks noGrp="1"/>
          </p:cNvSpPr>
          <p:nvPr>
            <p:ph type="title"/>
          </p:nvPr>
        </p:nvSpPr>
        <p:spPr/>
        <p:txBody>
          <a:bodyPr/>
          <a:lstStyle/>
          <a:p>
            <a:r>
              <a:rPr lang="en-US" b="0"/>
              <a:t>Đăng xuất thiết bị</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98734F69-6835-278C-5DF0-0F9DD9661AA6}"/>
              </a:ext>
            </a:extLst>
          </p:cNvPr>
          <p:cNvPicPr>
            <a:picLocks noChangeAspect="1"/>
          </p:cNvPicPr>
          <p:nvPr/>
        </p:nvPicPr>
        <p:blipFill>
          <a:blip r:embed="rId2"/>
          <a:stretch>
            <a:fillRect/>
          </a:stretch>
        </p:blipFill>
        <p:spPr>
          <a:xfrm>
            <a:off x="6109854" y="1621750"/>
            <a:ext cx="4477835" cy="4601250"/>
          </a:xfrm>
          <a:prstGeom prst="rect">
            <a:avLst/>
          </a:prstGeom>
        </p:spPr>
      </p:pic>
      <p:sp>
        <p:nvSpPr>
          <p:cNvPr id="6" name="Content Placeholder 4">
            <a:extLst>
              <a:ext uri="{FF2B5EF4-FFF2-40B4-BE49-F238E27FC236}">
                <a16:creationId xmlns:a16="http://schemas.microsoft.com/office/drawing/2014/main" id="{420937D0-F4B8-815F-92BE-0CBCB09D678C}"/>
              </a:ext>
            </a:extLst>
          </p:cNvPr>
          <p:cNvSpPr txBox="1">
            <a:spLocks/>
          </p:cNvSpPr>
          <p:nvPr/>
        </p:nvSpPr>
        <p:spPr>
          <a:xfrm>
            <a:off x="617389" y="1752395"/>
            <a:ext cx="3652607" cy="447060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charset="2"/>
              <a:buChar char="v"/>
              <a:defRPr sz="1800" kern="1200">
                <a:solidFill>
                  <a:schemeClr val="tx1">
                    <a:lumMod val="75000"/>
                    <a:lumOff val="25000"/>
                  </a:schemeClr>
                </a:solidFill>
                <a:latin typeface="Arial" charset="0"/>
                <a:ea typeface="Arial" charset="0"/>
                <a:cs typeface="Arial" charset="0"/>
              </a:defRPr>
            </a:lvl1pPr>
            <a:lvl2pPr marL="742950" indent="-285750" algn="l" defTabSz="457200" rtl="0" eaLnBrk="1" latinLnBrk="0" hangingPunct="1">
              <a:spcBef>
                <a:spcPts val="1000"/>
              </a:spcBef>
              <a:spcAft>
                <a:spcPts val="0"/>
              </a:spcAft>
              <a:buClr>
                <a:schemeClr val="accent1"/>
              </a:buClr>
              <a:buSzPct val="80000"/>
              <a:buFont typeface="Wingdings" charset="2"/>
              <a:buChar char="§"/>
              <a:defRPr sz="1800" kern="1200">
                <a:solidFill>
                  <a:schemeClr val="tx1">
                    <a:lumMod val="75000"/>
                    <a:lumOff val="25000"/>
                  </a:schemeClr>
                </a:solidFill>
                <a:latin typeface="Arial" charset="0"/>
                <a:ea typeface="Arial" charset="0"/>
                <a:cs typeface="Arial" charset="0"/>
              </a:defRPr>
            </a:lvl2pPr>
            <a:lvl3pPr marL="1143000" indent="-228600" algn="l" defTabSz="457200" rtl="0" eaLnBrk="1" latinLnBrk="0" hangingPunct="1">
              <a:spcBef>
                <a:spcPts val="1000"/>
              </a:spcBef>
              <a:spcAft>
                <a:spcPts val="0"/>
              </a:spcAft>
              <a:buClr>
                <a:schemeClr val="accent1"/>
              </a:buClr>
              <a:buSzPct val="80000"/>
              <a:buFont typeface="Courier New" charset="0"/>
              <a:buChar char="o"/>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charset="0"/>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err="1">
                <a:latin typeface="Arial"/>
                <a:cs typeface="Arial"/>
              </a:rPr>
              <a:t>Chọn</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khỏi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thúc</a:t>
            </a:r>
            <a:r>
              <a:rPr lang="en-US">
                <a:latin typeface="Arial"/>
                <a:cs typeface="Arial"/>
              </a:rPr>
              <a:t> </a:t>
            </a:r>
            <a:r>
              <a:rPr lang="en-US" err="1">
                <a:latin typeface="Arial"/>
                <a:cs typeface="Arial"/>
              </a:rPr>
              <a:t>phiên</a:t>
            </a:r>
            <a:r>
              <a:rPr lang="en-US">
                <a:latin typeface="Arial"/>
                <a:cs typeface="Arial"/>
              </a:rPr>
              <a:t> </a:t>
            </a:r>
            <a:r>
              <a:rPr lang="en-US" err="1">
                <a:latin typeface="Arial"/>
                <a:cs typeface="Arial"/>
              </a:rPr>
              <a:t>làm</a:t>
            </a:r>
            <a:r>
              <a:rPr lang="en-US">
                <a:latin typeface="Arial"/>
                <a:cs typeface="Arial"/>
              </a:rPr>
              <a:t> </a:t>
            </a:r>
            <a:r>
              <a:rPr lang="en-US" err="1">
                <a:latin typeface="Arial"/>
                <a:cs typeface="Arial"/>
              </a:rPr>
              <a:t>việc</a:t>
            </a:r>
            <a:r>
              <a:rPr lang="en-US">
                <a:latin typeface="Arial"/>
                <a:cs typeface="Arial"/>
              </a:rPr>
              <a:t> </a:t>
            </a:r>
            <a:r>
              <a:rPr lang="en-US" err="1">
                <a:latin typeface="Arial"/>
                <a:cs typeface="Arial"/>
              </a:rPr>
              <a:t>với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a:p>
        </p:txBody>
      </p:sp>
      <p:cxnSp>
        <p:nvCxnSpPr>
          <p:cNvPr id="7" name="Straight Arrow Connector 6"/>
          <p:cNvCxnSpPr/>
          <p:nvPr/>
        </p:nvCxnSpPr>
        <p:spPr>
          <a:xfrm flipV="1">
            <a:off x="7767419" y="4667250"/>
            <a:ext cx="986056" cy="904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056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a:xfrm>
            <a:off x="535681" y="1013505"/>
            <a:ext cx="9275831" cy="561126"/>
          </a:xfrm>
        </p:spPr>
        <p:txBody>
          <a:bodyPr/>
          <a:lstStyle/>
          <a:p>
            <a:r>
              <a:rPr lang="en-US"/>
              <a:t>2. </a:t>
            </a:r>
            <a:r>
              <a:rPr lang="en-US" err="1"/>
              <a:t>Cấu</a:t>
            </a:r>
            <a:r>
              <a:rPr lang="en-US"/>
              <a:t> hình </a:t>
            </a:r>
            <a:r>
              <a:rPr lang="en-US" err="1"/>
              <a:t>nhanh</a:t>
            </a:r>
            <a:r>
              <a:rPr lang="en-US"/>
              <a:t> (Quick setup)</a:t>
            </a:r>
            <a:endParaRPr lang="en-US" sz="4000"/>
          </a:p>
        </p:txBody>
      </p:sp>
      <p:sp>
        <p:nvSpPr>
          <p:cNvPr id="3" name="Content Placeholder 2"/>
          <p:cNvSpPr>
            <a:spLocks noGrp="1"/>
          </p:cNvSpPr>
          <p:nvPr>
            <p:ph sz="quarter" idx="13"/>
          </p:nvPr>
        </p:nvSpPr>
        <p:spPr/>
        <p:txBody>
          <a:bodyPr/>
          <a:lstStyle/>
          <a:p>
            <a:r>
              <a:rPr lang="en-US"/>
              <a:t>Tính năng này chỉ được sử dụng </a:t>
            </a:r>
            <a:r>
              <a:rPr lang="en-US" err="1"/>
              <a:t>với</a:t>
            </a:r>
            <a:r>
              <a:rPr lang="en-US"/>
              <a:t> mạng Local. Bao </a:t>
            </a:r>
            <a:r>
              <a:rPr lang="en-US" err="1"/>
              <a:t>gồm</a:t>
            </a:r>
            <a:r>
              <a:rPr lang="en-US"/>
              <a:t> các tính năng </a:t>
            </a:r>
            <a:r>
              <a:rPr lang="en-US" err="1"/>
              <a:t>sau</a:t>
            </a:r>
            <a:r>
              <a:rPr lang="en-US"/>
              <a:t>:</a:t>
            </a:r>
          </a:p>
          <a:p>
            <a:pPr lvl="1"/>
            <a:r>
              <a:rPr lang="en-US" err="1"/>
              <a:t>Cấu</a:t>
            </a:r>
            <a:r>
              <a:rPr lang="en-US"/>
              <a:t> hình PON</a:t>
            </a:r>
          </a:p>
          <a:p>
            <a:pPr lvl="1"/>
            <a:r>
              <a:rPr lang="en-US" err="1"/>
              <a:t>Cấu</a:t>
            </a:r>
            <a:r>
              <a:rPr lang="en-US"/>
              <a:t> hình WAN</a:t>
            </a:r>
          </a:p>
          <a:p>
            <a:pPr lvl="1"/>
            <a:r>
              <a:rPr lang="en-US" err="1"/>
              <a:t>Cấu</a:t>
            </a:r>
            <a:r>
              <a:rPr lang="en-US"/>
              <a:t> hình </a:t>
            </a:r>
            <a:r>
              <a:rPr lang="en-US" err="1"/>
              <a:t>Wifi</a:t>
            </a:r>
            <a:endParaRPr lang="en-US"/>
          </a:p>
          <a:p>
            <a:pPr lvl="1"/>
            <a:r>
              <a:rPr lang="en-US" err="1"/>
              <a:t>Cấu</a:t>
            </a:r>
            <a:r>
              <a:rPr lang="en-US"/>
              <a:t> hình Mesh</a:t>
            </a:r>
          </a:p>
          <a:p>
            <a:pPr lvl="1"/>
            <a:r>
              <a:rPr lang="en-US"/>
              <a:t>Kiểm tra </a:t>
            </a:r>
            <a:r>
              <a:rPr lang="en-US" err="1"/>
              <a:t>nhanh</a:t>
            </a:r>
            <a:endParaRPr lang="en-US"/>
          </a:p>
          <a:p>
            <a:endParaRPr lang="en-US"/>
          </a:p>
          <a:p>
            <a:pPr lvl="1"/>
            <a:endParaRPr lang="en-US"/>
          </a:p>
        </p:txBody>
      </p:sp>
    </p:spTree>
    <p:extLst>
      <p:ext uri="{BB962C8B-B14F-4D97-AF65-F5344CB8AC3E}">
        <p14:creationId xmlns:p14="http://schemas.microsoft.com/office/powerpoint/2010/main" val="10996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14</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Quick Setup - </a:t>
            </a:r>
            <a:r>
              <a:rPr lang="en-US" sz="3100" b="0" err="1">
                <a:latin typeface="Arial"/>
                <a:cs typeface="Arial"/>
              </a:rPr>
              <a:t>Thiết</a:t>
            </a:r>
            <a:r>
              <a:rPr lang="en-US" sz="3100" b="0">
                <a:latin typeface="Arial"/>
                <a:cs typeface="Arial"/>
              </a:rPr>
              <a:t> </a:t>
            </a:r>
            <a:r>
              <a:rPr lang="en-US" sz="3100" b="0" err="1">
                <a:latin typeface="Arial"/>
                <a:cs typeface="Arial"/>
              </a:rPr>
              <a:t>lập</a:t>
            </a:r>
            <a:r>
              <a:rPr lang="en-US" sz="3100" b="0">
                <a:latin typeface="Arial"/>
                <a:cs typeface="Arial"/>
              </a:rPr>
              <a:t> </a:t>
            </a:r>
            <a:r>
              <a:rPr lang="en-US" sz="3100" b="0" err="1">
                <a:latin typeface="Arial"/>
                <a:cs typeface="Arial"/>
              </a:rPr>
              <a:t>nhanh</a:t>
            </a:r>
            <a:r>
              <a:rPr lang="en-US" sz="3100" b="0">
                <a:latin typeface="Arial"/>
                <a:cs typeface="Arial"/>
              </a:rPr>
              <a:t> </a:t>
            </a:r>
            <a:r>
              <a:rPr lang="en-US" sz="3100" b="0" err="1">
                <a:latin typeface="Arial"/>
                <a:cs typeface="Arial"/>
              </a:rPr>
              <a:t>cấu</a:t>
            </a:r>
            <a:r>
              <a:rPr lang="en-US" sz="3100" b="0">
                <a:latin typeface="Arial"/>
                <a:cs typeface="Arial"/>
              </a:rPr>
              <a:t> </a:t>
            </a:r>
            <a:r>
              <a:rPr lang="en-US" sz="3100" b="0" err="1">
                <a:latin typeface="Arial"/>
                <a:cs typeface="Arial"/>
              </a:rPr>
              <a:t>hình</a:t>
            </a:r>
            <a:endParaRPr lang="en-US" b="0" err="1">
              <a:latin typeface="Arial"/>
              <a:cs typeface="Arial"/>
            </a:endParaRPr>
          </a:p>
        </p:txBody>
      </p:sp>
      <p:sp>
        <p:nvSpPr>
          <p:cNvPr id="5" name="Content Placeholder 4"/>
          <p:cNvSpPr>
            <a:spLocks noGrp="1"/>
          </p:cNvSpPr>
          <p:nvPr>
            <p:ph sz="quarter" idx="13"/>
          </p:nvPr>
        </p:nvSpPr>
        <p:spPr/>
        <p:txBody>
          <a:bodyPr/>
          <a:lstStyle/>
          <a:p>
            <a:r>
              <a:rPr lang="en-US"/>
              <a:t>Cho phép </a:t>
            </a:r>
            <a:r>
              <a:rPr lang="en-US" err="1"/>
              <a:t>cấu</a:t>
            </a:r>
            <a:r>
              <a:rPr lang="en-US"/>
              <a:t> hình </a:t>
            </a:r>
            <a:r>
              <a:rPr lang="en-US" err="1"/>
              <a:t>nhanh</a:t>
            </a:r>
            <a:r>
              <a:rPr lang="en-US"/>
              <a:t> mạng </a:t>
            </a:r>
            <a:r>
              <a:rPr lang="en-US" err="1"/>
              <a:t>cho</a:t>
            </a:r>
            <a:r>
              <a:rPr lang="en-US"/>
              <a:t> thiết bị</a:t>
            </a:r>
          </a:p>
          <a:p>
            <a:r>
              <a:rPr lang="en-US"/>
              <a:t>Là tính năng </a:t>
            </a:r>
            <a:r>
              <a:rPr lang="en-US" err="1"/>
              <a:t>tùy</a:t>
            </a:r>
            <a:r>
              <a:rPr lang="en-US"/>
              <a:t> chọn </a:t>
            </a:r>
          </a:p>
          <a:p>
            <a:r>
              <a:rPr lang="en-US"/>
              <a:t>Các thông tin mạng trong phần </a:t>
            </a:r>
            <a:r>
              <a:rPr lang="en-US" err="1"/>
              <a:t>cấu</a:t>
            </a:r>
            <a:r>
              <a:rPr lang="en-US"/>
              <a:t> hình </a:t>
            </a:r>
            <a:r>
              <a:rPr lang="en-US" err="1"/>
              <a:t>nhanh</a:t>
            </a:r>
            <a:r>
              <a:rPr lang="en-US"/>
              <a:t> </a:t>
            </a:r>
            <a:r>
              <a:rPr lang="en-US" err="1"/>
              <a:t>đảm</a:t>
            </a:r>
            <a:r>
              <a:rPr lang="en-US"/>
              <a:t> bảo tính bao </a:t>
            </a:r>
            <a:r>
              <a:rPr lang="en-US" err="1"/>
              <a:t>quát</a:t>
            </a:r>
            <a:r>
              <a:rPr lang="en-US"/>
              <a:t> và </a:t>
            </a:r>
            <a:r>
              <a:rPr lang="en-US" err="1"/>
              <a:t>thao</a:t>
            </a:r>
            <a:r>
              <a:rPr lang="en-US"/>
              <a:t> tác </a:t>
            </a:r>
            <a:r>
              <a:rPr lang="en-US" err="1"/>
              <a:t>đơn</a:t>
            </a:r>
            <a:r>
              <a:rPr lang="en-US"/>
              <a:t> </a:t>
            </a:r>
            <a:r>
              <a:rPr lang="en-US" err="1"/>
              <a:t>giản</a:t>
            </a:r>
            <a:endParaRPr lang="en-US"/>
          </a:p>
          <a:p>
            <a:pPr lvl="1"/>
            <a:r>
              <a:rPr lang="en-US" err="1"/>
              <a:t>Cấu</a:t>
            </a:r>
            <a:r>
              <a:rPr lang="en-US"/>
              <a:t> hình </a:t>
            </a:r>
            <a:r>
              <a:rPr lang="en-US" err="1"/>
              <a:t>quang</a:t>
            </a:r>
            <a:r>
              <a:rPr lang="en-US"/>
              <a:t> (</a:t>
            </a:r>
            <a:r>
              <a:rPr lang="en-US" err="1"/>
              <a:t>với</a:t>
            </a:r>
            <a:r>
              <a:rPr lang="en-US"/>
              <a:t> ONT)</a:t>
            </a:r>
          </a:p>
          <a:p>
            <a:pPr lvl="1"/>
            <a:r>
              <a:rPr lang="en-US" err="1"/>
              <a:t>Cấu</a:t>
            </a:r>
            <a:r>
              <a:rPr lang="en-US"/>
              <a:t> hình mạng (</a:t>
            </a:r>
            <a:r>
              <a:rPr lang="en-US" err="1"/>
              <a:t>cấu</a:t>
            </a:r>
            <a:r>
              <a:rPr lang="en-US"/>
              <a:t> hình WAN)</a:t>
            </a:r>
          </a:p>
          <a:p>
            <a:pPr lvl="1"/>
            <a:r>
              <a:rPr lang="en-US" err="1"/>
              <a:t>Cấu</a:t>
            </a:r>
            <a:r>
              <a:rPr lang="en-US"/>
              <a:t> hình </a:t>
            </a:r>
            <a:r>
              <a:rPr lang="en-US" err="1"/>
              <a:t>Wifi</a:t>
            </a:r>
            <a:endParaRPr lang="en-US"/>
          </a:p>
          <a:p>
            <a:pPr lvl="1"/>
            <a:endParaRPr lang="en-US"/>
          </a:p>
          <a:p>
            <a:pPr lvl="1"/>
            <a:endParaRPr lang="en-US"/>
          </a:p>
        </p:txBody>
      </p:sp>
    </p:spTree>
    <p:extLst>
      <p:ext uri="{BB962C8B-B14F-4D97-AF65-F5344CB8AC3E}">
        <p14:creationId xmlns:p14="http://schemas.microsoft.com/office/powerpoint/2010/main" val="2256025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15</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Quick Setup - </a:t>
            </a:r>
            <a:r>
              <a:rPr lang="en-US" sz="3100" b="0" err="1">
                <a:latin typeface="Arial"/>
                <a:cs typeface="Arial"/>
              </a:rPr>
              <a:t>Thiết</a:t>
            </a:r>
            <a:r>
              <a:rPr lang="en-US" sz="3100" b="0">
                <a:latin typeface="Arial"/>
                <a:cs typeface="Arial"/>
              </a:rPr>
              <a:t> </a:t>
            </a:r>
            <a:r>
              <a:rPr lang="en-US" sz="3100" b="0" err="1">
                <a:latin typeface="Arial"/>
                <a:cs typeface="Arial"/>
              </a:rPr>
              <a:t>lập</a:t>
            </a:r>
            <a:r>
              <a:rPr lang="en-US" sz="3100" b="0">
                <a:latin typeface="Arial"/>
                <a:cs typeface="Arial"/>
              </a:rPr>
              <a:t> </a:t>
            </a:r>
            <a:r>
              <a:rPr lang="en-US" sz="3100" b="0" err="1">
                <a:latin typeface="Arial"/>
                <a:cs typeface="Arial"/>
              </a:rPr>
              <a:t>nhanh</a:t>
            </a:r>
            <a:r>
              <a:rPr lang="en-US" sz="3100" b="0">
                <a:latin typeface="Arial"/>
                <a:cs typeface="Arial"/>
              </a:rPr>
              <a:t> </a:t>
            </a:r>
            <a:r>
              <a:rPr lang="en-US" sz="3100" b="0" err="1">
                <a:latin typeface="Arial"/>
                <a:cs typeface="Arial"/>
              </a:rPr>
              <a:t>cấu</a:t>
            </a:r>
            <a:r>
              <a:rPr lang="en-US" sz="3100" b="0">
                <a:latin typeface="Arial"/>
                <a:cs typeface="Arial"/>
              </a:rPr>
              <a:t> </a:t>
            </a:r>
            <a:r>
              <a:rPr lang="en-US" sz="3100" b="0" err="1">
                <a:latin typeface="Arial"/>
                <a:cs typeface="Arial"/>
              </a:rPr>
              <a:t>hình</a:t>
            </a:r>
            <a:endParaRPr lang="en-US" sz="3100" b="0">
              <a:latin typeface="Arial"/>
              <a:cs typeface="Arial"/>
            </a:endParaRPr>
          </a:p>
        </p:txBody>
      </p:sp>
      <p:sp>
        <p:nvSpPr>
          <p:cNvPr id="5" name="Content Placeholder 4"/>
          <p:cNvSpPr>
            <a:spLocks noGrp="1"/>
          </p:cNvSpPr>
          <p:nvPr>
            <p:ph sz="quarter" idx="13"/>
          </p:nvPr>
        </p:nvSpPr>
        <p:spPr>
          <a:xfrm>
            <a:off x="617389" y="1752395"/>
            <a:ext cx="7751911" cy="4470605"/>
          </a:xfrm>
        </p:spPr>
        <p:txBody>
          <a:bodyPr/>
          <a:lstStyle/>
          <a:p>
            <a:r>
              <a:rPr lang="en-US" sz="1400"/>
              <a:t>Thao </a:t>
            </a:r>
            <a:r>
              <a:rPr lang="en-US" sz="1400" err="1"/>
              <a:t>tác</a:t>
            </a:r>
            <a:r>
              <a:rPr lang="en-US" sz="1400"/>
              <a:t> </a:t>
            </a:r>
            <a:r>
              <a:rPr lang="en-US" sz="1400" err="1"/>
              <a:t>được</a:t>
            </a:r>
            <a:r>
              <a:rPr lang="en-US" sz="1400"/>
              <a:t> </a:t>
            </a:r>
            <a:r>
              <a:rPr lang="en-US" sz="1400" err="1"/>
              <a:t>chọn</a:t>
            </a:r>
            <a:r>
              <a:rPr lang="en-US" sz="1400"/>
              <a:t> </a:t>
            </a:r>
            <a:r>
              <a:rPr lang="en-US" sz="1400" err="1"/>
              <a:t>khi</a:t>
            </a:r>
            <a:r>
              <a:rPr lang="en-US" sz="1400"/>
              <a:t> </a:t>
            </a:r>
            <a:r>
              <a:rPr lang="en-US" sz="1400" err="1"/>
              <a:t>Kỹ</a:t>
            </a:r>
            <a:r>
              <a:rPr lang="en-US" sz="1400"/>
              <a:t> </a:t>
            </a:r>
            <a:r>
              <a:rPr lang="en-US" sz="1400" err="1"/>
              <a:t>thuật</a:t>
            </a:r>
            <a:r>
              <a:rPr lang="en-US" sz="1400"/>
              <a:t> </a:t>
            </a:r>
            <a:r>
              <a:rPr lang="en-US" sz="1400" err="1"/>
              <a:t>viên</a:t>
            </a:r>
            <a:r>
              <a:rPr lang="en-US" sz="1400"/>
              <a:t> </a:t>
            </a:r>
            <a:r>
              <a:rPr lang="en-US" sz="1400" err="1"/>
              <a:t>đến</a:t>
            </a:r>
            <a:r>
              <a:rPr lang="en-US" sz="1400"/>
              <a:t> </a:t>
            </a:r>
            <a:r>
              <a:rPr lang="en-US" sz="1400" err="1"/>
              <a:t>lắp</a:t>
            </a:r>
            <a:r>
              <a:rPr lang="en-US" sz="1400"/>
              <a:t> </a:t>
            </a:r>
            <a:r>
              <a:rPr lang="en-US" sz="1400" err="1"/>
              <a:t>đặt</a:t>
            </a:r>
            <a:r>
              <a:rPr lang="en-US" sz="1400"/>
              <a:t> </a:t>
            </a:r>
            <a:r>
              <a:rPr lang="en-US" sz="1400" err="1"/>
              <a:t>lần</a:t>
            </a:r>
            <a:r>
              <a:rPr lang="en-US" sz="1400"/>
              <a:t> </a:t>
            </a:r>
            <a:r>
              <a:rPr lang="en-US" sz="1400" err="1"/>
              <a:t>đầu</a:t>
            </a:r>
            <a:r>
              <a:rPr lang="en-US" sz="1400"/>
              <a:t> </a:t>
            </a:r>
            <a:r>
              <a:rPr lang="en-US" sz="1400" err="1"/>
              <a:t>cho</a:t>
            </a:r>
            <a:r>
              <a:rPr lang="en-US" sz="1400"/>
              <a:t> </a:t>
            </a:r>
            <a:r>
              <a:rPr lang="en-US" sz="1400" err="1"/>
              <a:t>thiết</a:t>
            </a:r>
            <a:r>
              <a:rPr lang="en-US" sz="1400"/>
              <a:t> </a:t>
            </a:r>
            <a:r>
              <a:rPr lang="en-US" sz="1400" err="1"/>
              <a:t>bị</a:t>
            </a:r>
            <a:r>
              <a:rPr lang="en-US" sz="1400"/>
              <a:t> </a:t>
            </a:r>
            <a:r>
              <a:rPr lang="en-US" sz="1400" err="1"/>
              <a:t>là</a:t>
            </a:r>
            <a:r>
              <a:rPr lang="en-US" sz="1400"/>
              <a:t> ONT</a:t>
            </a:r>
          </a:p>
          <a:p>
            <a:r>
              <a:rPr lang="en-US" sz="1400" err="1"/>
              <a:t>Chọn</a:t>
            </a:r>
            <a:r>
              <a:rPr lang="en-US" sz="1400"/>
              <a:t> </a:t>
            </a:r>
            <a:r>
              <a:rPr lang="en-US" sz="1400" err="1"/>
              <a:t>Xác</a:t>
            </a:r>
            <a:r>
              <a:rPr lang="en-US" sz="1400"/>
              <a:t> </a:t>
            </a:r>
            <a:r>
              <a:rPr lang="en-US" sz="1400" err="1"/>
              <a:t>nhận</a:t>
            </a:r>
            <a:r>
              <a:rPr lang="en-US" sz="1400"/>
              <a:t> </a:t>
            </a:r>
            <a:r>
              <a:rPr lang="en-US" sz="1400" err="1"/>
              <a:t>để</a:t>
            </a:r>
            <a:r>
              <a:rPr lang="en-US" sz="1400"/>
              <a:t> </a:t>
            </a:r>
            <a:r>
              <a:rPr lang="en-US" sz="1400" err="1"/>
              <a:t>lưu</a:t>
            </a:r>
            <a:r>
              <a:rPr lang="en-US" sz="1400"/>
              <a:t> </a:t>
            </a:r>
            <a:r>
              <a:rPr lang="en-US" sz="1400" err="1"/>
              <a:t>cấu</a:t>
            </a:r>
            <a:r>
              <a:rPr lang="en-US" sz="1400"/>
              <a:t> </a:t>
            </a:r>
            <a:r>
              <a:rPr lang="en-US" sz="1400" err="1"/>
              <a:t>hình</a:t>
            </a:r>
            <a:endParaRPr lang="en-US" sz="1400"/>
          </a:p>
          <a:p>
            <a:r>
              <a:rPr lang="en-US" sz="1400" err="1"/>
              <a:t>Chọn</a:t>
            </a:r>
            <a:r>
              <a:rPr lang="en-US" sz="1400"/>
              <a:t> </a:t>
            </a:r>
            <a:r>
              <a:rPr lang="en-US" sz="1400" err="1"/>
              <a:t>Bỏ</a:t>
            </a:r>
            <a:r>
              <a:rPr lang="en-US" sz="1400"/>
              <a:t> qua </a:t>
            </a:r>
            <a:r>
              <a:rPr lang="en-US" sz="1400" err="1"/>
              <a:t>để</a:t>
            </a:r>
            <a:r>
              <a:rPr lang="en-US" sz="1400"/>
              <a:t> </a:t>
            </a:r>
            <a:r>
              <a:rPr lang="en-US" sz="1400" err="1"/>
              <a:t>chuyển</a:t>
            </a:r>
            <a:r>
              <a:rPr lang="en-US" sz="1400"/>
              <a:t> sang </a:t>
            </a:r>
            <a:r>
              <a:rPr lang="en-US" sz="1400" err="1"/>
              <a:t>bước</a:t>
            </a:r>
            <a:r>
              <a:rPr lang="en-US" sz="1400"/>
              <a:t> </a:t>
            </a:r>
            <a:r>
              <a:rPr lang="en-US" sz="1400" err="1"/>
              <a:t>tiếp</a:t>
            </a:r>
            <a:r>
              <a:rPr lang="en-US" sz="1400"/>
              <a:t> </a:t>
            </a:r>
            <a:r>
              <a:rPr lang="en-US" sz="1400" err="1"/>
              <a:t>theo</a:t>
            </a:r>
            <a:endParaRPr lang="en-US" sz="1400"/>
          </a:p>
          <a:p>
            <a:pPr lvl="1"/>
            <a:endParaRPr lang="en-US" sz="1400"/>
          </a:p>
          <a:p>
            <a:pPr lvl="1"/>
            <a:endParaRPr lang="en-US" sz="1400"/>
          </a:p>
        </p:txBody>
      </p:sp>
      <p:pic>
        <p:nvPicPr>
          <p:cNvPr id="16" name="Picture 15"/>
          <p:cNvPicPr>
            <a:picLocks noChangeAspect="1"/>
          </p:cNvPicPr>
          <p:nvPr/>
        </p:nvPicPr>
        <p:blipFill>
          <a:blip r:embed="rId3"/>
          <a:stretch>
            <a:fillRect/>
          </a:stretch>
        </p:blipFill>
        <p:spPr>
          <a:xfrm>
            <a:off x="1099989" y="2813381"/>
            <a:ext cx="9704019" cy="3873974"/>
          </a:xfrm>
          <a:prstGeom prst="rect">
            <a:avLst/>
          </a:prstGeom>
        </p:spPr>
      </p:pic>
      <p:sp>
        <p:nvSpPr>
          <p:cNvPr id="17" name="TextBox 16"/>
          <p:cNvSpPr txBox="1"/>
          <p:nvPr/>
        </p:nvSpPr>
        <p:spPr>
          <a:xfrm>
            <a:off x="5273734" y="5716514"/>
            <a:ext cx="1640840" cy="415498"/>
          </a:xfrm>
          <a:prstGeom prst="rect">
            <a:avLst/>
          </a:prstGeom>
          <a:noFill/>
        </p:spPr>
        <p:txBody>
          <a:bodyPr wrap="square" rtlCol="0">
            <a:spAutoFit/>
          </a:bodyPr>
          <a:lstStyle/>
          <a:p>
            <a:r>
              <a:rPr lang="en-US" sz="1050" err="1">
                <a:solidFill>
                  <a:srgbClr val="FF0000"/>
                </a:solidFill>
              </a:rPr>
              <a:t>Cấu</a:t>
            </a:r>
            <a:r>
              <a:rPr lang="en-US" sz="1050">
                <a:solidFill>
                  <a:srgbClr val="FF0000"/>
                </a:solidFill>
              </a:rPr>
              <a:t> </a:t>
            </a:r>
            <a:r>
              <a:rPr lang="en-US" sz="1050" err="1">
                <a:solidFill>
                  <a:srgbClr val="FF0000"/>
                </a:solidFill>
              </a:rPr>
              <a:t>hình</a:t>
            </a:r>
            <a:r>
              <a:rPr lang="en-US" sz="1050">
                <a:solidFill>
                  <a:srgbClr val="FF0000"/>
                </a:solidFill>
              </a:rPr>
              <a:t> WAN </a:t>
            </a:r>
            <a:r>
              <a:rPr lang="en-US" sz="1050" err="1">
                <a:solidFill>
                  <a:srgbClr val="FF0000"/>
                </a:solidFill>
              </a:rPr>
              <a:t>mặc</a:t>
            </a:r>
            <a:r>
              <a:rPr lang="en-US" sz="1050">
                <a:solidFill>
                  <a:srgbClr val="FF0000"/>
                </a:solidFill>
              </a:rPr>
              <a:t> </a:t>
            </a:r>
            <a:r>
              <a:rPr lang="en-US" sz="1050" err="1">
                <a:solidFill>
                  <a:srgbClr val="FF0000"/>
                </a:solidFill>
              </a:rPr>
              <a:t>định</a:t>
            </a:r>
            <a:r>
              <a:rPr lang="en-US" sz="1050">
                <a:solidFill>
                  <a:srgbClr val="FF0000"/>
                </a:solidFill>
              </a:rPr>
              <a:t> </a:t>
            </a:r>
            <a:r>
              <a:rPr lang="en-US" sz="1050" err="1">
                <a:solidFill>
                  <a:srgbClr val="FF0000"/>
                </a:solidFill>
              </a:rPr>
              <a:t>theo</a:t>
            </a:r>
            <a:r>
              <a:rPr lang="en-US" sz="1050">
                <a:solidFill>
                  <a:srgbClr val="FF0000"/>
                </a:solidFill>
              </a:rPr>
              <a:t> mode </a:t>
            </a:r>
            <a:r>
              <a:rPr lang="en-US" sz="1050" err="1">
                <a:solidFill>
                  <a:srgbClr val="FF0000"/>
                </a:solidFill>
              </a:rPr>
              <a:t>PPPoE</a:t>
            </a:r>
            <a:endParaRPr lang="en-US" sz="1050">
              <a:solidFill>
                <a:srgbClr val="FF0000"/>
              </a:solidFill>
            </a:endParaRPr>
          </a:p>
        </p:txBody>
      </p:sp>
      <p:sp>
        <p:nvSpPr>
          <p:cNvPr id="18" name="TextBox 17"/>
          <p:cNvSpPr txBox="1"/>
          <p:nvPr/>
        </p:nvSpPr>
        <p:spPr>
          <a:xfrm>
            <a:off x="7369234" y="5716514"/>
            <a:ext cx="1640840" cy="577081"/>
          </a:xfrm>
          <a:prstGeom prst="rect">
            <a:avLst/>
          </a:prstGeom>
          <a:noFill/>
        </p:spPr>
        <p:txBody>
          <a:bodyPr wrap="square" rtlCol="0">
            <a:spAutoFit/>
          </a:bodyPr>
          <a:lstStyle/>
          <a:p>
            <a:r>
              <a:rPr lang="en-US" sz="1050">
                <a:solidFill>
                  <a:srgbClr val="FF0000"/>
                </a:solidFill>
              </a:rPr>
              <a:t>SSID </a:t>
            </a:r>
            <a:r>
              <a:rPr lang="en-US" sz="1050" err="1">
                <a:solidFill>
                  <a:srgbClr val="FF0000"/>
                </a:solidFill>
              </a:rPr>
              <a:t>và</a:t>
            </a:r>
            <a:r>
              <a:rPr lang="en-US" sz="1050">
                <a:solidFill>
                  <a:srgbClr val="FF0000"/>
                </a:solidFill>
              </a:rPr>
              <a:t> </a:t>
            </a:r>
            <a:r>
              <a:rPr lang="en-US" sz="1050" err="1">
                <a:solidFill>
                  <a:srgbClr val="FF0000"/>
                </a:solidFill>
              </a:rPr>
              <a:t>mật</a:t>
            </a:r>
            <a:r>
              <a:rPr lang="en-US" sz="1050">
                <a:solidFill>
                  <a:srgbClr val="FF0000"/>
                </a:solidFill>
              </a:rPr>
              <a:t> </a:t>
            </a:r>
            <a:r>
              <a:rPr lang="en-US" sz="1050" err="1">
                <a:solidFill>
                  <a:srgbClr val="FF0000"/>
                </a:solidFill>
              </a:rPr>
              <a:t>khẩu</a:t>
            </a:r>
            <a:r>
              <a:rPr lang="en-US" sz="1050">
                <a:solidFill>
                  <a:srgbClr val="FF0000"/>
                </a:solidFill>
              </a:rPr>
              <a:t> </a:t>
            </a:r>
            <a:r>
              <a:rPr lang="en-US" sz="1050" err="1">
                <a:solidFill>
                  <a:srgbClr val="FF0000"/>
                </a:solidFill>
              </a:rPr>
              <a:t>là</a:t>
            </a:r>
            <a:r>
              <a:rPr lang="en-US" sz="1050">
                <a:solidFill>
                  <a:srgbClr val="FF0000"/>
                </a:solidFill>
              </a:rPr>
              <a:t> </a:t>
            </a:r>
            <a:r>
              <a:rPr lang="en-US" sz="1050" err="1">
                <a:solidFill>
                  <a:srgbClr val="FF0000"/>
                </a:solidFill>
              </a:rPr>
              <a:t>chung</a:t>
            </a:r>
            <a:r>
              <a:rPr lang="en-US" sz="1050">
                <a:solidFill>
                  <a:srgbClr val="FF0000"/>
                </a:solidFill>
              </a:rPr>
              <a:t> </a:t>
            </a:r>
            <a:r>
              <a:rPr lang="en-US" sz="1050" err="1">
                <a:solidFill>
                  <a:srgbClr val="FF0000"/>
                </a:solidFill>
              </a:rPr>
              <a:t>cho</a:t>
            </a:r>
            <a:r>
              <a:rPr lang="en-US" sz="1050">
                <a:solidFill>
                  <a:srgbClr val="FF0000"/>
                </a:solidFill>
              </a:rPr>
              <a:t> </a:t>
            </a:r>
            <a:r>
              <a:rPr lang="en-US" sz="1050" err="1">
                <a:solidFill>
                  <a:srgbClr val="FF0000"/>
                </a:solidFill>
              </a:rPr>
              <a:t>cả</a:t>
            </a:r>
            <a:r>
              <a:rPr lang="en-US" sz="1050">
                <a:solidFill>
                  <a:srgbClr val="FF0000"/>
                </a:solidFill>
              </a:rPr>
              <a:t> 2 </a:t>
            </a:r>
            <a:r>
              <a:rPr lang="en-US" sz="1050" err="1">
                <a:solidFill>
                  <a:srgbClr val="FF0000"/>
                </a:solidFill>
              </a:rPr>
              <a:t>mạng</a:t>
            </a:r>
            <a:r>
              <a:rPr lang="en-US" sz="1050">
                <a:solidFill>
                  <a:srgbClr val="FF0000"/>
                </a:solidFill>
              </a:rPr>
              <a:t> 2.4GHz </a:t>
            </a:r>
            <a:r>
              <a:rPr lang="en-US" sz="1050" err="1">
                <a:solidFill>
                  <a:srgbClr val="FF0000"/>
                </a:solidFill>
              </a:rPr>
              <a:t>và</a:t>
            </a:r>
            <a:r>
              <a:rPr lang="en-US" sz="1050">
                <a:solidFill>
                  <a:srgbClr val="FF0000"/>
                </a:solidFill>
              </a:rPr>
              <a:t> 5GHz</a:t>
            </a:r>
          </a:p>
        </p:txBody>
      </p:sp>
    </p:spTree>
    <p:extLst>
      <p:ext uri="{BB962C8B-B14F-4D97-AF65-F5344CB8AC3E}">
        <p14:creationId xmlns:p14="http://schemas.microsoft.com/office/powerpoint/2010/main" val="3069212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16</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Quick Setup - </a:t>
            </a:r>
            <a:r>
              <a:rPr lang="en-US" sz="3100" b="0" err="1">
                <a:latin typeface="Arial"/>
                <a:cs typeface="Arial"/>
              </a:rPr>
              <a:t>Thiết</a:t>
            </a:r>
            <a:r>
              <a:rPr lang="en-US" sz="3100" b="0">
                <a:latin typeface="Arial"/>
                <a:cs typeface="Arial"/>
              </a:rPr>
              <a:t> </a:t>
            </a:r>
            <a:r>
              <a:rPr lang="en-US" sz="3100" b="0" err="1">
                <a:latin typeface="Arial"/>
                <a:cs typeface="Arial"/>
              </a:rPr>
              <a:t>lập</a:t>
            </a:r>
            <a:r>
              <a:rPr lang="en-US" sz="3100" b="0">
                <a:latin typeface="Arial"/>
                <a:cs typeface="Arial"/>
              </a:rPr>
              <a:t> </a:t>
            </a:r>
            <a:r>
              <a:rPr lang="en-US" sz="3100" b="0" err="1">
                <a:latin typeface="Arial"/>
                <a:cs typeface="Arial"/>
              </a:rPr>
              <a:t>nhanh</a:t>
            </a:r>
            <a:r>
              <a:rPr lang="en-US" sz="3100" b="0">
                <a:latin typeface="Arial"/>
                <a:cs typeface="Arial"/>
              </a:rPr>
              <a:t> </a:t>
            </a:r>
            <a:r>
              <a:rPr lang="en-US" sz="3100" b="0" err="1">
                <a:latin typeface="Arial"/>
                <a:cs typeface="Arial"/>
              </a:rPr>
              <a:t>cấu</a:t>
            </a:r>
            <a:r>
              <a:rPr lang="en-US" sz="3100" b="0">
                <a:latin typeface="Arial"/>
                <a:cs typeface="Arial"/>
              </a:rPr>
              <a:t> </a:t>
            </a:r>
            <a:r>
              <a:rPr lang="en-US" sz="3100" b="0" err="1">
                <a:latin typeface="Arial"/>
                <a:cs typeface="Arial"/>
              </a:rPr>
              <a:t>hình</a:t>
            </a:r>
          </a:p>
        </p:txBody>
      </p:sp>
      <p:sp>
        <p:nvSpPr>
          <p:cNvPr id="7" name="Content Placeholder 4"/>
          <p:cNvSpPr>
            <a:spLocks noGrp="1"/>
          </p:cNvSpPr>
          <p:nvPr>
            <p:ph sz="quarter" idx="13"/>
          </p:nvPr>
        </p:nvSpPr>
        <p:spPr>
          <a:xfrm>
            <a:off x="617390" y="1752395"/>
            <a:ext cx="2706836" cy="4470605"/>
          </a:xfrm>
        </p:spPr>
        <p:txBody>
          <a:bodyPr/>
          <a:lstStyle/>
          <a:p>
            <a:r>
              <a:rPr lang="en-US" err="1"/>
              <a:t>Ứng</a:t>
            </a:r>
            <a:r>
              <a:rPr lang="en-US"/>
              <a:t> </a:t>
            </a:r>
            <a:r>
              <a:rPr lang="en-US" err="1"/>
              <a:t>dụng</a:t>
            </a:r>
            <a:r>
              <a:rPr lang="en-US"/>
              <a:t> </a:t>
            </a:r>
            <a:r>
              <a:rPr lang="en-US" err="1"/>
              <a:t>hiển</a:t>
            </a:r>
            <a:r>
              <a:rPr lang="en-US"/>
              <a:t> </a:t>
            </a:r>
            <a:r>
              <a:rPr lang="en-US" err="1"/>
              <a:t>thị</a:t>
            </a:r>
            <a:r>
              <a:rPr lang="en-US"/>
              <a:t> </a:t>
            </a:r>
            <a:r>
              <a:rPr lang="en-US" err="1"/>
              <a:t>các</a:t>
            </a:r>
            <a:r>
              <a:rPr lang="en-US"/>
              <a:t> </a:t>
            </a:r>
            <a:r>
              <a:rPr lang="en-US" err="1"/>
              <a:t>thông</a:t>
            </a:r>
            <a:r>
              <a:rPr lang="en-US"/>
              <a:t> tin </a:t>
            </a:r>
            <a:r>
              <a:rPr lang="en-US" err="1"/>
              <a:t>đã</a:t>
            </a:r>
            <a:r>
              <a:rPr lang="en-US"/>
              <a:t> </a:t>
            </a:r>
            <a:r>
              <a:rPr lang="en-US" err="1"/>
              <a:t>cấu</a:t>
            </a:r>
            <a:r>
              <a:rPr lang="en-US"/>
              <a:t> </a:t>
            </a:r>
            <a:r>
              <a:rPr lang="en-US" err="1"/>
              <a:t>hình</a:t>
            </a:r>
            <a:r>
              <a:rPr lang="en-US"/>
              <a:t> </a:t>
            </a:r>
            <a:r>
              <a:rPr lang="en-US" err="1"/>
              <a:t>sau</a:t>
            </a:r>
            <a:r>
              <a:rPr lang="en-US"/>
              <a:t> </a:t>
            </a:r>
            <a:r>
              <a:rPr lang="en-US" err="1"/>
              <a:t>khi</a:t>
            </a:r>
            <a:r>
              <a:rPr lang="en-US"/>
              <a:t> </a:t>
            </a:r>
            <a:r>
              <a:rPr lang="en-US" err="1"/>
              <a:t>đã</a:t>
            </a:r>
            <a:r>
              <a:rPr lang="en-US"/>
              <a:t> </a:t>
            </a:r>
            <a:r>
              <a:rPr lang="en-US" err="1"/>
              <a:t>nhập</a:t>
            </a:r>
            <a:endParaRPr lang="en-US"/>
          </a:p>
          <a:p>
            <a:r>
              <a:rPr lang="en-US"/>
              <a:t>Sau </a:t>
            </a:r>
            <a:r>
              <a:rPr lang="en-US" err="1"/>
              <a:t>khi</a:t>
            </a:r>
            <a:r>
              <a:rPr lang="en-US"/>
              <a:t> </a:t>
            </a:r>
            <a:r>
              <a:rPr lang="en-US" err="1"/>
              <a:t>hoàn</a:t>
            </a:r>
            <a:r>
              <a:rPr lang="en-US"/>
              <a:t> </a:t>
            </a:r>
            <a:r>
              <a:rPr lang="en-US" err="1"/>
              <a:t>tất</a:t>
            </a:r>
            <a:r>
              <a:rPr lang="en-US"/>
              <a:t> </a:t>
            </a:r>
            <a:r>
              <a:rPr lang="en-US" err="1"/>
              <a:t>cấu</a:t>
            </a:r>
            <a:r>
              <a:rPr lang="en-US"/>
              <a:t> </a:t>
            </a:r>
            <a:r>
              <a:rPr lang="en-US" err="1"/>
              <a:t>hình</a:t>
            </a:r>
            <a:r>
              <a:rPr lang="en-US"/>
              <a:t> di </a:t>
            </a:r>
            <a:r>
              <a:rPr lang="en-US" err="1"/>
              <a:t>chuyển</a:t>
            </a:r>
            <a:r>
              <a:rPr lang="en-US"/>
              <a:t> </a:t>
            </a:r>
            <a:r>
              <a:rPr lang="en-US" err="1"/>
              <a:t>đến</a:t>
            </a:r>
            <a:r>
              <a:rPr lang="en-US"/>
              <a:t> </a:t>
            </a:r>
            <a:r>
              <a:rPr lang="en-US" err="1"/>
              <a:t>màn</a:t>
            </a:r>
            <a:r>
              <a:rPr lang="en-US"/>
              <a:t> </a:t>
            </a:r>
            <a:r>
              <a:rPr lang="en-US" err="1"/>
              <a:t>hình</a:t>
            </a:r>
            <a:r>
              <a:rPr lang="en-US"/>
              <a:t> </a:t>
            </a:r>
            <a:r>
              <a:rPr lang="en-US" err="1"/>
              <a:t>quản</a:t>
            </a:r>
            <a:r>
              <a:rPr lang="en-US"/>
              <a:t> </a:t>
            </a:r>
            <a:r>
              <a:rPr lang="en-US" err="1"/>
              <a:t>lý</a:t>
            </a:r>
            <a:r>
              <a:rPr lang="en-US"/>
              <a:t> </a:t>
            </a:r>
            <a:r>
              <a:rPr lang="en-US" err="1"/>
              <a:t>mạng</a:t>
            </a:r>
            <a:r>
              <a:rPr lang="en-US"/>
              <a:t> </a:t>
            </a:r>
            <a:r>
              <a:rPr lang="en-US" err="1"/>
              <a:t>cấu</a:t>
            </a:r>
            <a:r>
              <a:rPr lang="en-US"/>
              <a:t> </a:t>
            </a:r>
            <a:r>
              <a:rPr lang="en-US" err="1"/>
              <a:t>hình</a:t>
            </a:r>
            <a:r>
              <a:rPr lang="en-US"/>
              <a:t> </a:t>
            </a:r>
            <a:r>
              <a:rPr lang="en-US" err="1"/>
              <a:t>bởi</a:t>
            </a:r>
            <a:r>
              <a:rPr lang="en-US"/>
              <a:t> </a:t>
            </a:r>
            <a:r>
              <a:rPr lang="en-US" err="1"/>
              <a:t>thiết</a:t>
            </a:r>
            <a:r>
              <a:rPr lang="en-US"/>
              <a:t> </a:t>
            </a:r>
            <a:r>
              <a:rPr lang="en-US" err="1"/>
              <a:t>bị</a:t>
            </a:r>
            <a:endParaRPr lang="en-US"/>
          </a:p>
        </p:txBody>
      </p:sp>
      <p:pic>
        <p:nvPicPr>
          <p:cNvPr id="8" name="Picture 7"/>
          <p:cNvPicPr>
            <a:picLocks noChangeAspect="1"/>
          </p:cNvPicPr>
          <p:nvPr/>
        </p:nvPicPr>
        <p:blipFill rotWithShape="1">
          <a:blip r:embed="rId3"/>
          <a:srcRect l="25187" b="-213"/>
          <a:stretch/>
        </p:blipFill>
        <p:spPr>
          <a:xfrm>
            <a:off x="5465083" y="1752395"/>
            <a:ext cx="6359107" cy="4269565"/>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301F15A4-D8BF-94E8-3FE6-227DB413E7F8}"/>
              </a:ext>
            </a:extLst>
          </p:cNvPr>
          <p:cNvPicPr>
            <a:picLocks noChangeAspect="1"/>
          </p:cNvPicPr>
          <p:nvPr/>
        </p:nvPicPr>
        <p:blipFill>
          <a:blip r:embed="rId4"/>
          <a:stretch>
            <a:fillRect/>
          </a:stretch>
        </p:blipFill>
        <p:spPr>
          <a:xfrm>
            <a:off x="3439629" y="1686339"/>
            <a:ext cx="1900308" cy="4114800"/>
          </a:xfrm>
          <a:prstGeom prst="rect">
            <a:avLst/>
          </a:prstGeom>
        </p:spPr>
      </p:pic>
    </p:spTree>
    <p:extLst>
      <p:ext uri="{BB962C8B-B14F-4D97-AF65-F5344CB8AC3E}">
        <p14:creationId xmlns:p14="http://schemas.microsoft.com/office/powerpoint/2010/main" val="438248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Xem</a:t>
            </a:r>
            <a:r>
              <a:rPr lang="en-US"/>
              <a:t> </a:t>
            </a:r>
            <a:r>
              <a:rPr lang="en-US" err="1"/>
              <a:t>thông</a:t>
            </a:r>
            <a:r>
              <a:rPr lang="en-US"/>
              <a:t> tin </a:t>
            </a:r>
            <a:r>
              <a:rPr lang="en-US" err="1"/>
              <a:t>mạng</a:t>
            </a:r>
            <a:r>
              <a:rPr lang="en-US"/>
              <a:t> </a:t>
            </a:r>
            <a:r>
              <a:rPr lang="en-US" err="1"/>
              <a:t>của</a:t>
            </a:r>
            <a:r>
              <a:rPr lang="en-US"/>
              <a:t> </a:t>
            </a:r>
            <a:r>
              <a:rPr lang="en-US" err="1"/>
              <a:t>thiết</a:t>
            </a:r>
            <a:r>
              <a:rPr lang="en-US"/>
              <a:t> </a:t>
            </a:r>
            <a:r>
              <a:rPr lang="en-US" err="1"/>
              <a:t>bị</a:t>
            </a:r>
            <a:br>
              <a:rPr lang="en-US"/>
            </a:br>
            <a:r>
              <a:rPr lang="en-US" b="0" err="1"/>
              <a:t>Luồng</a:t>
            </a:r>
            <a:r>
              <a:rPr lang="en-US" b="0"/>
              <a:t> </a:t>
            </a:r>
            <a:r>
              <a:rPr lang="en-US" b="0" err="1"/>
              <a:t>hoạt</a:t>
            </a:r>
            <a:r>
              <a:rPr lang="en-US" b="0"/>
              <a:t> </a:t>
            </a:r>
            <a:r>
              <a:rPr lang="en-US" b="0" err="1"/>
              <a:t>động</a:t>
            </a:r>
            <a:endParaRPr lang="en-US" b="0"/>
          </a:p>
        </p:txBody>
      </p:sp>
      <p:sp>
        <p:nvSpPr>
          <p:cNvPr id="3" name="Content Placeholder 2"/>
          <p:cNvSpPr>
            <a:spLocks noGrp="1"/>
          </p:cNvSpPr>
          <p:nvPr>
            <p:ph sz="quarter" idx="13"/>
          </p:nvPr>
        </p:nvSpPr>
        <p:spPr/>
        <p:txBody>
          <a:bodyPr/>
          <a:lstStyle/>
          <a:p>
            <a:r>
              <a:rPr lang="en-US" err="1"/>
              <a:t>Sau</a:t>
            </a:r>
            <a:r>
              <a:rPr lang="en-US"/>
              <a:t> </a:t>
            </a:r>
            <a:r>
              <a:rPr lang="en-US" err="1"/>
              <a:t>khi</a:t>
            </a:r>
            <a:r>
              <a:rPr lang="en-US"/>
              <a:t> </a:t>
            </a:r>
            <a:r>
              <a:rPr lang="en-US" err="1"/>
              <a:t>kết</a:t>
            </a:r>
            <a:r>
              <a:rPr lang="en-US"/>
              <a:t> </a:t>
            </a:r>
            <a:r>
              <a:rPr lang="en-US" err="1"/>
              <a:t>nối</a:t>
            </a:r>
            <a:r>
              <a:rPr lang="en-US"/>
              <a:t> </a:t>
            </a:r>
            <a:r>
              <a:rPr lang="en-US" err="1"/>
              <a:t>tới</a:t>
            </a:r>
            <a:r>
              <a:rPr lang="en-US"/>
              <a:t> </a:t>
            </a:r>
            <a:r>
              <a:rPr lang="en-US" err="1"/>
              <a:t>thiết</a:t>
            </a:r>
            <a:r>
              <a:rPr lang="en-US"/>
              <a:t> </a:t>
            </a:r>
            <a:r>
              <a:rPr lang="en-US" err="1"/>
              <a:t>bị</a:t>
            </a:r>
            <a:r>
              <a:rPr lang="en-US"/>
              <a:t> </a:t>
            </a:r>
            <a:r>
              <a:rPr lang="en-US" err="1"/>
              <a:t>thành</a:t>
            </a:r>
            <a:r>
              <a:rPr lang="en-US"/>
              <a:t> </a:t>
            </a:r>
            <a:r>
              <a:rPr lang="en-US" err="1"/>
              <a:t>công</a:t>
            </a:r>
            <a:r>
              <a:rPr lang="en-US"/>
              <a:t>, </a:t>
            </a:r>
            <a:r>
              <a:rPr lang="en-US" err="1"/>
              <a:t>người</a:t>
            </a:r>
            <a:r>
              <a:rPr lang="en-US"/>
              <a:t> </a:t>
            </a:r>
            <a:r>
              <a:rPr lang="en-US" err="1"/>
              <a:t>dùng</a:t>
            </a:r>
            <a:r>
              <a:rPr lang="en-US"/>
              <a:t> </a:t>
            </a:r>
            <a:r>
              <a:rPr lang="en-US" err="1"/>
              <a:t>xem</a:t>
            </a:r>
            <a:r>
              <a:rPr lang="en-US"/>
              <a:t> </a:t>
            </a:r>
            <a:r>
              <a:rPr lang="en-US" err="1"/>
              <a:t>thông</a:t>
            </a:r>
            <a:r>
              <a:rPr lang="en-US"/>
              <a:t> tin </a:t>
            </a:r>
            <a:r>
              <a:rPr lang="en-US" err="1"/>
              <a:t>mạng</a:t>
            </a:r>
            <a:r>
              <a:rPr lang="en-US"/>
              <a:t> </a:t>
            </a:r>
            <a:r>
              <a:rPr lang="en-US" err="1"/>
              <a:t>đã</a:t>
            </a:r>
            <a:r>
              <a:rPr lang="en-US"/>
              <a:t> </a:t>
            </a:r>
            <a:r>
              <a:rPr lang="en-US" err="1"/>
              <a:t>cấu</a:t>
            </a:r>
            <a:r>
              <a:rPr lang="en-US"/>
              <a:t> </a:t>
            </a:r>
            <a:r>
              <a:rPr lang="en-US" err="1"/>
              <a:t>hình</a:t>
            </a:r>
            <a:r>
              <a:rPr lang="en-US"/>
              <a:t> </a:t>
            </a:r>
            <a:r>
              <a:rPr lang="en-US" err="1"/>
              <a:t>trên</a:t>
            </a:r>
            <a:r>
              <a:rPr lang="en-US"/>
              <a:t> </a:t>
            </a:r>
            <a:r>
              <a:rPr lang="en-US" err="1"/>
              <a:t>thiết</a:t>
            </a:r>
            <a:r>
              <a:rPr lang="en-US"/>
              <a:t> </a:t>
            </a:r>
            <a:r>
              <a:rPr lang="en-US" err="1"/>
              <a:t>bị</a:t>
            </a:r>
            <a:r>
              <a:rPr lang="en-US"/>
              <a:t> ở </a:t>
            </a:r>
            <a:r>
              <a:rPr lang="en-US" err="1"/>
              <a:t>màn</a:t>
            </a:r>
            <a:r>
              <a:rPr lang="en-US"/>
              <a:t> </a:t>
            </a:r>
            <a:r>
              <a:rPr lang="en-US" err="1"/>
              <a:t>hình</a:t>
            </a:r>
            <a:r>
              <a:rPr lang="en-US"/>
              <a:t> dashboard</a:t>
            </a:r>
          </a:p>
        </p:txBody>
      </p:sp>
      <p:graphicFrame>
        <p:nvGraphicFramePr>
          <p:cNvPr id="4" name="Object 3"/>
          <p:cNvGraphicFramePr>
            <a:graphicFrameLocks noChangeAspect="1"/>
          </p:cNvGraphicFramePr>
          <p:nvPr/>
        </p:nvGraphicFramePr>
        <p:xfrm>
          <a:off x="471229" y="3340100"/>
          <a:ext cx="11245850" cy="876300"/>
        </p:xfrm>
        <a:graphic>
          <a:graphicData uri="http://schemas.openxmlformats.org/presentationml/2006/ole">
            <mc:AlternateContent xmlns:mc="http://schemas.openxmlformats.org/markup-compatibility/2006">
              <mc:Choice xmlns:v="urn:schemas-microsoft-com:vml" Requires="v">
                <p:oleObj name="Visio" r:id="rId3" imgW="9048855" imgH="704881" progId="Visio.Drawing.15">
                  <p:embed/>
                </p:oleObj>
              </mc:Choice>
              <mc:Fallback>
                <p:oleObj name="Visio" r:id="rId3" imgW="9048855" imgH="704881" progId="Visio.Drawing.15">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29" y="3340100"/>
                        <a:ext cx="11245850" cy="876300"/>
                      </a:xfrm>
                      <a:prstGeom prst="rect">
                        <a:avLst/>
                      </a:prstGeom>
                      <a:noFill/>
                    </p:spPr>
                  </p:pic>
                </p:oleObj>
              </mc:Fallback>
            </mc:AlternateContent>
          </a:graphicData>
        </a:graphic>
      </p:graphicFrame>
    </p:spTree>
    <p:extLst>
      <p:ext uri="{BB962C8B-B14F-4D97-AF65-F5344CB8AC3E}">
        <p14:creationId xmlns:p14="http://schemas.microsoft.com/office/powerpoint/2010/main" val="2945425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18</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Xem</a:t>
            </a:r>
            <a:r>
              <a:rPr lang="en-US"/>
              <a:t> </a:t>
            </a:r>
            <a:r>
              <a:rPr lang="en-US" err="1"/>
              <a:t>thông</a:t>
            </a:r>
            <a:r>
              <a:rPr lang="en-US"/>
              <a:t> tin </a:t>
            </a:r>
            <a:r>
              <a:rPr lang="en-US" err="1"/>
              <a:t>mạng</a:t>
            </a:r>
            <a:r>
              <a:rPr lang="en-US"/>
              <a:t> </a:t>
            </a:r>
            <a:r>
              <a:rPr lang="en-US" err="1"/>
              <a:t>của</a:t>
            </a:r>
            <a:r>
              <a:rPr lang="en-US"/>
              <a:t> </a:t>
            </a:r>
            <a:r>
              <a:rPr lang="en-US" err="1"/>
              <a:t>thiết</a:t>
            </a:r>
            <a:r>
              <a:rPr lang="en-US"/>
              <a:t> </a:t>
            </a:r>
            <a:r>
              <a:rPr lang="en-US" err="1"/>
              <a:t>bị</a:t>
            </a:r>
            <a:br>
              <a:rPr lang="en-US"/>
            </a:br>
            <a:r>
              <a:rPr lang="en-US" b="0" err="1"/>
              <a:t>Màn</a:t>
            </a:r>
            <a:r>
              <a:rPr lang="en-US" b="0"/>
              <a:t> hình</a:t>
            </a:r>
          </a:p>
        </p:txBody>
      </p:sp>
      <p:pic>
        <p:nvPicPr>
          <p:cNvPr id="4" name="Picture 4" descr="Graphical user interface, application&#10;&#10;Description automatically generated">
            <a:extLst>
              <a:ext uri="{FF2B5EF4-FFF2-40B4-BE49-F238E27FC236}">
                <a16:creationId xmlns:a16="http://schemas.microsoft.com/office/drawing/2014/main" id="{FFA3672F-D1F0-5C7D-2A0B-43D077D971CC}"/>
              </a:ext>
            </a:extLst>
          </p:cNvPr>
          <p:cNvPicPr>
            <a:picLocks noChangeAspect="1"/>
          </p:cNvPicPr>
          <p:nvPr/>
        </p:nvPicPr>
        <p:blipFill>
          <a:blip r:embed="rId3"/>
          <a:stretch>
            <a:fillRect/>
          </a:stretch>
        </p:blipFill>
        <p:spPr>
          <a:xfrm>
            <a:off x="6822260" y="1752395"/>
            <a:ext cx="4402731" cy="4425387"/>
          </a:xfrm>
          <a:prstGeom prst="rect">
            <a:avLst/>
          </a:prstGeom>
        </p:spPr>
      </p:pic>
      <p:sp>
        <p:nvSpPr>
          <p:cNvPr id="5" name="Content Placeholder 4"/>
          <p:cNvSpPr>
            <a:spLocks noGrp="1"/>
          </p:cNvSpPr>
          <p:nvPr>
            <p:ph sz="quarter" idx="13"/>
          </p:nvPr>
        </p:nvSpPr>
        <p:spPr>
          <a:xfrm>
            <a:off x="617390" y="1752395"/>
            <a:ext cx="5626392" cy="4470605"/>
          </a:xfrm>
        </p:spPr>
        <p:txBody>
          <a:bodyPr/>
          <a:lstStyle/>
          <a:p>
            <a:r>
              <a:rPr lang="en-US" err="1"/>
              <a:t>Hiển</a:t>
            </a:r>
            <a:r>
              <a:rPr lang="en-US"/>
              <a:t> </a:t>
            </a:r>
            <a:r>
              <a:rPr lang="en-US" err="1"/>
              <a:t>thị</a:t>
            </a:r>
            <a:r>
              <a:rPr lang="en-US"/>
              <a:t> </a:t>
            </a:r>
            <a:r>
              <a:rPr lang="en-US" err="1"/>
              <a:t>thông</a:t>
            </a:r>
            <a:r>
              <a:rPr lang="en-US"/>
              <a:t> tin </a:t>
            </a:r>
            <a:r>
              <a:rPr lang="en-US" err="1"/>
              <a:t>trạng</a:t>
            </a:r>
            <a:r>
              <a:rPr lang="en-US"/>
              <a:t> </a:t>
            </a:r>
            <a:r>
              <a:rPr lang="en-US" err="1"/>
              <a:t>thái</a:t>
            </a:r>
            <a:r>
              <a:rPr lang="en-US"/>
              <a:t> </a:t>
            </a:r>
            <a:r>
              <a:rPr lang="en-US" err="1"/>
              <a:t>kết</a:t>
            </a:r>
            <a:r>
              <a:rPr lang="en-US"/>
              <a:t> </a:t>
            </a:r>
            <a:r>
              <a:rPr lang="en-US" err="1"/>
              <a:t>nối</a:t>
            </a:r>
            <a:r>
              <a:rPr lang="en-US"/>
              <a:t> </a:t>
            </a:r>
            <a:r>
              <a:rPr lang="en-US" err="1"/>
              <a:t>mạng</a:t>
            </a:r>
            <a:r>
              <a:rPr lang="en-US"/>
              <a:t> </a:t>
            </a:r>
            <a:r>
              <a:rPr lang="en-US" err="1"/>
              <a:t>của</a:t>
            </a:r>
            <a:r>
              <a:rPr lang="en-US"/>
              <a:t> </a:t>
            </a:r>
            <a:r>
              <a:rPr lang="en-US" err="1"/>
              <a:t>thiết</a:t>
            </a:r>
            <a:r>
              <a:rPr lang="en-US"/>
              <a:t> </a:t>
            </a:r>
            <a:r>
              <a:rPr lang="en-US" err="1"/>
              <a:t>bị</a:t>
            </a:r>
            <a:endParaRPr lang="en-US"/>
          </a:p>
          <a:p>
            <a:r>
              <a:rPr lang="en-US" err="1"/>
              <a:t>Hiển</a:t>
            </a:r>
            <a:r>
              <a:rPr lang="en-US"/>
              <a:t> </a:t>
            </a:r>
            <a:r>
              <a:rPr lang="en-US" err="1"/>
              <a:t>thị</a:t>
            </a:r>
            <a:r>
              <a:rPr lang="en-US"/>
              <a:t> </a:t>
            </a:r>
            <a:r>
              <a:rPr lang="en-US" err="1"/>
              <a:t>danh</a:t>
            </a:r>
            <a:r>
              <a:rPr lang="en-US"/>
              <a:t> </a:t>
            </a:r>
            <a:r>
              <a:rPr lang="en-US" err="1"/>
              <a:t>sách</a:t>
            </a:r>
            <a:r>
              <a:rPr lang="en-US"/>
              <a:t> </a:t>
            </a:r>
            <a:r>
              <a:rPr lang="en-US" err="1"/>
              <a:t>thiết</a:t>
            </a:r>
            <a:r>
              <a:rPr lang="en-US"/>
              <a:t> </a:t>
            </a:r>
            <a:r>
              <a:rPr lang="en-US" err="1"/>
              <a:t>bị</a:t>
            </a:r>
            <a:r>
              <a:rPr lang="en-US"/>
              <a:t> </a:t>
            </a:r>
            <a:r>
              <a:rPr lang="en-US" err="1"/>
              <a:t>có</a:t>
            </a:r>
            <a:r>
              <a:rPr lang="en-US"/>
              <a:t> </a:t>
            </a:r>
            <a:r>
              <a:rPr lang="en-US" err="1"/>
              <a:t>trong</a:t>
            </a:r>
            <a:r>
              <a:rPr lang="en-US"/>
              <a:t> </a:t>
            </a:r>
            <a:r>
              <a:rPr lang="en-US" err="1"/>
              <a:t>mạng</a:t>
            </a:r>
            <a:r>
              <a:rPr lang="en-US"/>
              <a:t> Mesh</a:t>
            </a:r>
          </a:p>
          <a:p>
            <a:r>
              <a:rPr lang="en-US" err="1"/>
              <a:t>Trường</a:t>
            </a:r>
            <a:r>
              <a:rPr lang="en-US"/>
              <a:t> </a:t>
            </a:r>
            <a:r>
              <a:rPr lang="en-US" err="1"/>
              <a:t>hợp</a:t>
            </a:r>
            <a:r>
              <a:rPr lang="en-US"/>
              <a:t> </a:t>
            </a:r>
            <a:r>
              <a:rPr lang="en-US" err="1"/>
              <a:t>mạng</a:t>
            </a:r>
            <a:r>
              <a:rPr lang="en-US"/>
              <a:t> </a:t>
            </a:r>
            <a:r>
              <a:rPr lang="en-US" err="1"/>
              <a:t>có</a:t>
            </a:r>
            <a:r>
              <a:rPr lang="en-US"/>
              <a:t> </a:t>
            </a:r>
            <a:r>
              <a:rPr lang="en-US" err="1"/>
              <a:t>lỗi</a:t>
            </a:r>
            <a:r>
              <a:rPr lang="en-US"/>
              <a:t> </a:t>
            </a:r>
            <a:r>
              <a:rPr lang="en-US" err="1"/>
              <a:t>kết</a:t>
            </a:r>
            <a:r>
              <a:rPr lang="en-US"/>
              <a:t> </a:t>
            </a:r>
            <a:r>
              <a:rPr lang="en-US" err="1"/>
              <a:t>nối</a:t>
            </a:r>
            <a:r>
              <a:rPr lang="en-US"/>
              <a:t> </a:t>
            </a:r>
            <a:r>
              <a:rPr lang="en-US" err="1"/>
              <a:t>hiển</a:t>
            </a:r>
            <a:r>
              <a:rPr lang="en-US"/>
              <a:t> </a:t>
            </a:r>
            <a:r>
              <a:rPr lang="en-US" err="1"/>
              <a:t>thị</a:t>
            </a:r>
            <a:r>
              <a:rPr lang="en-US"/>
              <a:t> </a:t>
            </a:r>
            <a:r>
              <a:rPr lang="en-US" err="1"/>
              <a:t>thêm</a:t>
            </a:r>
            <a:r>
              <a:rPr lang="en-US"/>
              <a:t> button </a:t>
            </a:r>
            <a:r>
              <a:rPr lang="en-US" err="1"/>
              <a:t>Chẩn</a:t>
            </a:r>
            <a:r>
              <a:rPr lang="en-US"/>
              <a:t> </a:t>
            </a:r>
            <a:r>
              <a:rPr lang="en-US" err="1"/>
              <a:t>đoán</a:t>
            </a:r>
            <a:r>
              <a:rPr lang="en-US"/>
              <a:t> </a:t>
            </a:r>
            <a:r>
              <a:rPr lang="en-US" err="1"/>
              <a:t>mạng</a:t>
            </a:r>
            <a:r>
              <a:rPr lang="en-US"/>
              <a:t> </a:t>
            </a:r>
            <a:r>
              <a:rPr lang="en-US" err="1"/>
              <a:t>đi</a:t>
            </a:r>
            <a:r>
              <a:rPr lang="en-US"/>
              <a:t> </a:t>
            </a:r>
            <a:r>
              <a:rPr lang="en-US" err="1"/>
              <a:t>đến</a:t>
            </a:r>
            <a:r>
              <a:rPr lang="en-US"/>
              <a:t> </a:t>
            </a:r>
            <a:r>
              <a:rPr lang="en-US" err="1"/>
              <a:t>màn</a:t>
            </a:r>
            <a:r>
              <a:rPr lang="en-US"/>
              <a:t> </a:t>
            </a:r>
            <a:r>
              <a:rPr lang="en-US" err="1"/>
              <a:t>hình</a:t>
            </a:r>
            <a:r>
              <a:rPr lang="en-US"/>
              <a:t> </a:t>
            </a:r>
            <a:r>
              <a:rPr lang="en-US" err="1"/>
              <a:t>Chẩn</a:t>
            </a:r>
            <a:r>
              <a:rPr lang="en-US"/>
              <a:t> </a:t>
            </a:r>
            <a:r>
              <a:rPr lang="en-US" err="1"/>
              <a:t>đoán</a:t>
            </a:r>
            <a:r>
              <a:rPr lang="en-US"/>
              <a:t> </a:t>
            </a:r>
            <a:r>
              <a:rPr lang="en-US" err="1"/>
              <a:t>mạng</a:t>
            </a:r>
            <a:endParaRPr lang="en-US"/>
          </a:p>
        </p:txBody>
      </p:sp>
    </p:spTree>
    <p:extLst>
      <p:ext uri="{BB962C8B-B14F-4D97-AF65-F5344CB8AC3E}">
        <p14:creationId xmlns:p14="http://schemas.microsoft.com/office/powerpoint/2010/main" val="105321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p:txBody>
          <a:bodyPr/>
          <a:lstStyle/>
          <a:p>
            <a:r>
              <a:rPr lang="en-US"/>
              <a:t>3. Cài đặt mạng</a:t>
            </a:r>
            <a:endParaRPr lang="en-US" sz="4000"/>
          </a:p>
        </p:txBody>
      </p:sp>
      <p:sp>
        <p:nvSpPr>
          <p:cNvPr id="3" name="Content Placeholder 2"/>
          <p:cNvSpPr>
            <a:spLocks noGrp="1"/>
          </p:cNvSpPr>
          <p:nvPr>
            <p:ph sz="quarter" idx="13"/>
          </p:nvPr>
        </p:nvSpPr>
        <p:spPr/>
        <p:txBody>
          <a:bodyPr lIns="91440" tIns="45720" rIns="91440" bIns="45720" anchor="t"/>
          <a:lstStyle/>
          <a:p>
            <a:r>
              <a:rPr lang="en-US" err="1"/>
              <a:t>Thông</a:t>
            </a:r>
            <a:r>
              <a:rPr lang="en-US"/>
              <a:t> tin </a:t>
            </a:r>
            <a:r>
              <a:rPr lang="en-US" err="1"/>
              <a:t>thiết</a:t>
            </a:r>
            <a:r>
              <a:rPr lang="en-US"/>
              <a:t> </a:t>
            </a:r>
            <a:r>
              <a:rPr lang="en-US" err="1"/>
              <a:t>bị</a:t>
            </a:r>
            <a:endParaRPr lang="en-US"/>
          </a:p>
          <a:p>
            <a:r>
              <a:rPr lang="en-US" err="1"/>
              <a:t>Cấu</a:t>
            </a:r>
            <a:r>
              <a:rPr lang="en-US"/>
              <a:t> </a:t>
            </a:r>
            <a:r>
              <a:rPr lang="en-US" err="1"/>
              <a:t>hình</a:t>
            </a:r>
            <a:r>
              <a:rPr lang="en-US"/>
              <a:t> PON</a:t>
            </a:r>
          </a:p>
          <a:p>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mạng</a:t>
            </a:r>
            <a:r>
              <a:rPr lang="en-US">
                <a:latin typeface="Arial"/>
                <a:cs typeface="Arial"/>
              </a:rPr>
              <a:t> WAN: </a:t>
            </a:r>
            <a:r>
              <a:rPr lang="en-US" err="1">
                <a:latin typeface="Arial"/>
                <a:cs typeface="Arial"/>
              </a:rPr>
              <a:t>Tạo</a:t>
            </a:r>
            <a:r>
              <a:rPr lang="en-US">
                <a:latin typeface="Arial"/>
                <a:cs typeface="Arial"/>
              </a:rPr>
              <a:t> </a:t>
            </a:r>
            <a:r>
              <a:rPr lang="en-US" err="1">
                <a:latin typeface="Arial"/>
                <a:cs typeface="Arial"/>
              </a:rPr>
              <a:t>mới</a:t>
            </a:r>
            <a:r>
              <a:rPr lang="en-US">
                <a:latin typeface="Arial"/>
                <a:cs typeface="Arial"/>
              </a:rPr>
              <a:t>, </a:t>
            </a:r>
            <a:r>
              <a:rPr lang="en-US" err="1">
                <a:latin typeface="Arial"/>
                <a:cs typeface="Arial"/>
              </a:rPr>
              <a:t>Sửa</a:t>
            </a:r>
            <a:r>
              <a:rPr lang="en-US">
                <a:latin typeface="Arial"/>
                <a:cs typeface="Arial"/>
              </a:rPr>
              <a:t>, </a:t>
            </a:r>
            <a:r>
              <a:rPr lang="en-US" err="1">
                <a:latin typeface="Arial"/>
                <a:cs typeface="Arial"/>
              </a:rPr>
              <a:t>Xóa</a:t>
            </a:r>
            <a:endParaRPr lang="en-US">
              <a:latin typeface="Arial"/>
              <a:cs typeface="Arial"/>
            </a:endParaRPr>
          </a:p>
          <a:p>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LAN</a:t>
            </a:r>
          </a:p>
          <a:p>
            <a:r>
              <a:rPr lang="en-US" err="1"/>
              <a:t>Cài</a:t>
            </a:r>
            <a:r>
              <a:rPr lang="en-US"/>
              <a:t> </a:t>
            </a:r>
            <a:r>
              <a:rPr lang="en-US" err="1"/>
              <a:t>đặt</a:t>
            </a:r>
            <a:r>
              <a:rPr lang="en-US"/>
              <a:t> </a:t>
            </a:r>
            <a:r>
              <a:rPr lang="en-US" err="1"/>
              <a:t>Wifi</a:t>
            </a:r>
            <a:endParaRPr lang="en-US"/>
          </a:p>
          <a:p>
            <a:r>
              <a:rPr lang="en-US" err="1"/>
              <a:t>Cấu</a:t>
            </a:r>
            <a:r>
              <a:rPr lang="en-US"/>
              <a:t> </a:t>
            </a:r>
            <a:r>
              <a:rPr lang="en-US" err="1"/>
              <a:t>hình</a:t>
            </a:r>
            <a:r>
              <a:rPr lang="en-US"/>
              <a:t> Mesh</a:t>
            </a:r>
          </a:p>
          <a:p>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cho</a:t>
            </a:r>
            <a:r>
              <a:rPr lang="en-US">
                <a:latin typeface="Arial"/>
                <a:cs typeface="Arial"/>
              </a:rPr>
              <a:t> </a:t>
            </a:r>
            <a:r>
              <a:rPr lang="en-US" err="1">
                <a:latin typeface="Arial"/>
                <a:cs typeface="Arial"/>
              </a:rPr>
              <a:t>dịch</a:t>
            </a:r>
            <a:r>
              <a:rPr lang="en-US">
                <a:latin typeface="Arial"/>
                <a:cs typeface="Arial"/>
              </a:rPr>
              <a:t> </a:t>
            </a:r>
            <a:r>
              <a:rPr lang="en-US" err="1">
                <a:latin typeface="Arial"/>
                <a:cs typeface="Arial"/>
              </a:rPr>
              <a:t>vụ</a:t>
            </a:r>
            <a:r>
              <a:rPr lang="en-US">
                <a:latin typeface="Arial"/>
                <a:cs typeface="Arial"/>
              </a:rPr>
              <a:t> IP Camera, 2 options:</a:t>
            </a:r>
            <a:endParaRPr lang="en-US"/>
          </a:p>
          <a:p>
            <a:pPr lvl="1"/>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Port Forwarding: </a:t>
            </a:r>
            <a:r>
              <a:rPr lang="en-US" err="1">
                <a:latin typeface="Arial"/>
                <a:cs typeface="Arial"/>
              </a:rPr>
              <a:t>Tạo</a:t>
            </a:r>
            <a:r>
              <a:rPr lang="en-US">
                <a:latin typeface="Arial"/>
                <a:cs typeface="Arial"/>
              </a:rPr>
              <a:t>, </a:t>
            </a:r>
            <a:r>
              <a:rPr lang="en-US" err="1">
                <a:latin typeface="Arial"/>
                <a:cs typeface="Arial"/>
              </a:rPr>
              <a:t>Sửa</a:t>
            </a:r>
            <a:r>
              <a:rPr lang="en-US">
                <a:latin typeface="Arial"/>
                <a:cs typeface="Arial"/>
              </a:rPr>
              <a:t>, </a:t>
            </a:r>
            <a:r>
              <a:rPr lang="en-US" err="1">
                <a:latin typeface="Arial"/>
                <a:cs typeface="Arial"/>
              </a:rPr>
              <a:t>Xóa</a:t>
            </a:r>
            <a:endParaRPr lang="en-US"/>
          </a:p>
          <a:p>
            <a:pPr lvl="1"/>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DDNS</a:t>
            </a:r>
          </a:p>
          <a:p>
            <a:pPr lvl="1"/>
            <a:endParaRPr lang="en-US"/>
          </a:p>
        </p:txBody>
      </p:sp>
      <p:pic>
        <p:nvPicPr>
          <p:cNvPr id="5" name="Picture 4"/>
          <p:cNvPicPr>
            <a:picLocks noChangeAspect="1"/>
          </p:cNvPicPr>
          <p:nvPr/>
        </p:nvPicPr>
        <p:blipFill>
          <a:blip r:embed="rId2"/>
          <a:stretch>
            <a:fillRect/>
          </a:stretch>
        </p:blipFill>
        <p:spPr>
          <a:xfrm>
            <a:off x="6324311" y="1386177"/>
            <a:ext cx="4357320" cy="4368078"/>
          </a:xfrm>
          <a:prstGeom prst="rect">
            <a:avLst/>
          </a:prstGeom>
        </p:spPr>
      </p:pic>
      <p:cxnSp>
        <p:nvCxnSpPr>
          <p:cNvPr id="7" name="Straight Arrow Connector 6"/>
          <p:cNvCxnSpPr/>
          <p:nvPr/>
        </p:nvCxnSpPr>
        <p:spPr>
          <a:xfrm>
            <a:off x="7832436" y="2272145"/>
            <a:ext cx="9421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3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2</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fontScale="90000"/>
          </a:bodyPr>
          <a:lstStyle/>
          <a:p>
            <a:r>
              <a:rPr lang="en-US" dirty="0">
                <a:latin typeface="Arial"/>
                <a:cs typeface="Arial"/>
              </a:rPr>
              <a:t>Roadmap</a:t>
            </a:r>
            <a:endParaRPr lang="en-US" dirty="0"/>
          </a:p>
        </p:txBody>
      </p:sp>
      <p:pic>
        <p:nvPicPr>
          <p:cNvPr id="8" name="Content Placeholder 7">
            <a:extLst>
              <a:ext uri="{FF2B5EF4-FFF2-40B4-BE49-F238E27FC236}">
                <a16:creationId xmlns:a16="http://schemas.microsoft.com/office/drawing/2014/main" id="{1292F314-B34C-16D7-FED2-849D6FF1CF78}"/>
              </a:ext>
            </a:extLst>
          </p:cNvPr>
          <p:cNvPicPr>
            <a:picLocks noGrp="1" noChangeAspect="1"/>
          </p:cNvPicPr>
          <p:nvPr>
            <p:ph sz="quarter" idx="13"/>
          </p:nvPr>
        </p:nvPicPr>
        <p:blipFill>
          <a:blip r:embed="rId2"/>
          <a:stretch>
            <a:fillRect/>
          </a:stretch>
        </p:blipFill>
        <p:spPr>
          <a:xfrm>
            <a:off x="1100603" y="1448223"/>
            <a:ext cx="9094957" cy="3961554"/>
          </a:xfrm>
        </p:spPr>
      </p:pic>
    </p:spTree>
    <p:extLst>
      <p:ext uri="{BB962C8B-B14F-4D97-AF65-F5344CB8AC3E}">
        <p14:creationId xmlns:p14="http://schemas.microsoft.com/office/powerpoint/2010/main" val="370384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20</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hình PON</a:t>
            </a:r>
            <a:br>
              <a:rPr lang="en-US"/>
            </a:br>
            <a:r>
              <a:rPr lang="en-US" b="0" err="1"/>
              <a:t>Màn</a:t>
            </a:r>
            <a:r>
              <a:rPr lang="en-US" b="0"/>
              <a:t> hình</a:t>
            </a:r>
          </a:p>
        </p:txBody>
      </p:sp>
      <p:pic>
        <p:nvPicPr>
          <p:cNvPr id="3" name="Picture 3" descr="Graphical user interface, application&#10;&#10;Description automatically generated">
            <a:extLst>
              <a:ext uri="{FF2B5EF4-FFF2-40B4-BE49-F238E27FC236}">
                <a16:creationId xmlns:a16="http://schemas.microsoft.com/office/drawing/2014/main" id="{B04E4A24-8696-2CC0-8E39-2CBC8E214B13}"/>
              </a:ext>
            </a:extLst>
          </p:cNvPr>
          <p:cNvPicPr>
            <a:picLocks noChangeAspect="1"/>
          </p:cNvPicPr>
          <p:nvPr/>
        </p:nvPicPr>
        <p:blipFill rotWithShape="1">
          <a:blip r:embed="rId3"/>
          <a:srcRect l="54273" r="214" b="218"/>
          <a:stretch/>
        </p:blipFill>
        <p:spPr>
          <a:xfrm>
            <a:off x="9638543" y="1446835"/>
            <a:ext cx="2267983" cy="4871164"/>
          </a:xfrm>
          <a:prstGeom prst="rect">
            <a:avLst/>
          </a:prstGeom>
        </p:spPr>
      </p:pic>
      <p:sp>
        <p:nvSpPr>
          <p:cNvPr id="6" name="Content Placeholder 4"/>
          <p:cNvSpPr>
            <a:spLocks noGrp="1"/>
          </p:cNvSpPr>
          <p:nvPr>
            <p:ph sz="quarter" idx="13"/>
          </p:nvPr>
        </p:nvSpPr>
        <p:spPr>
          <a:xfrm>
            <a:off x="617390" y="1752395"/>
            <a:ext cx="3973083" cy="4470605"/>
          </a:xfrm>
        </p:spPr>
        <p:txBody>
          <a:bodyPr/>
          <a:lstStyle/>
          <a:p>
            <a:r>
              <a:rPr lang="en-US" err="1"/>
              <a:t>Chỉ</a:t>
            </a:r>
            <a:r>
              <a:rPr lang="en-US"/>
              <a:t> </a:t>
            </a:r>
            <a:r>
              <a:rPr lang="en-US" err="1"/>
              <a:t>cho</a:t>
            </a:r>
            <a:r>
              <a:rPr lang="en-US"/>
              <a:t> </a:t>
            </a:r>
            <a:r>
              <a:rPr lang="en-US" err="1"/>
              <a:t>phép</a:t>
            </a:r>
            <a:r>
              <a:rPr lang="en-US"/>
              <a:t> </a:t>
            </a:r>
            <a:r>
              <a:rPr lang="en-US" err="1"/>
              <a:t>chỉnh</a:t>
            </a:r>
            <a:r>
              <a:rPr lang="en-US"/>
              <a:t> </a:t>
            </a:r>
            <a:r>
              <a:rPr lang="en-US" err="1"/>
              <a:t>sửa</a:t>
            </a:r>
            <a:r>
              <a:rPr lang="en-US"/>
              <a:t> SLID</a:t>
            </a:r>
          </a:p>
        </p:txBody>
      </p:sp>
      <p:pic>
        <p:nvPicPr>
          <p:cNvPr id="7" name="Picture 6"/>
          <p:cNvPicPr>
            <a:picLocks noChangeAspect="1"/>
          </p:cNvPicPr>
          <p:nvPr/>
        </p:nvPicPr>
        <p:blipFill>
          <a:blip r:embed="rId4"/>
          <a:stretch>
            <a:fillRect/>
          </a:stretch>
        </p:blipFill>
        <p:spPr>
          <a:xfrm>
            <a:off x="4413774" y="1446835"/>
            <a:ext cx="4859166" cy="4871164"/>
          </a:xfrm>
          <a:prstGeom prst="rect">
            <a:avLst/>
          </a:prstGeom>
        </p:spPr>
      </p:pic>
      <p:cxnSp>
        <p:nvCxnSpPr>
          <p:cNvPr id="9" name="Straight Arrow Connector 8"/>
          <p:cNvCxnSpPr/>
          <p:nvPr/>
        </p:nvCxnSpPr>
        <p:spPr>
          <a:xfrm>
            <a:off x="6134100" y="2381250"/>
            <a:ext cx="10001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772877" y="2381250"/>
            <a:ext cx="10001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838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21</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Tạo</a:t>
            </a:r>
            <a:r>
              <a:rPr lang="en-US"/>
              <a:t> WAN</a:t>
            </a:r>
            <a:br>
              <a:rPr lang="en-US"/>
            </a:br>
            <a:r>
              <a:rPr lang="en-US" b="0" err="1"/>
              <a:t>Luồng</a:t>
            </a:r>
            <a:r>
              <a:rPr lang="en-US" b="0"/>
              <a:t> </a:t>
            </a:r>
            <a:r>
              <a:rPr lang="en-US" b="0" err="1"/>
              <a:t>hoạt</a:t>
            </a:r>
            <a:r>
              <a:rPr lang="en-US" b="0"/>
              <a:t> </a:t>
            </a:r>
            <a:r>
              <a:rPr lang="en-US" b="0" err="1"/>
              <a:t>động</a:t>
            </a:r>
            <a:endParaRPr lang="en-US" b="0"/>
          </a:p>
        </p:txBody>
      </p:sp>
      <p:graphicFrame>
        <p:nvGraphicFramePr>
          <p:cNvPr id="6" name="Object 5"/>
          <p:cNvGraphicFramePr>
            <a:graphicFrameLocks noChangeAspect="1"/>
          </p:cNvGraphicFramePr>
          <p:nvPr/>
        </p:nvGraphicFramePr>
        <p:xfrm>
          <a:off x="869571" y="2546672"/>
          <a:ext cx="10508293" cy="818828"/>
        </p:xfrm>
        <a:graphic>
          <a:graphicData uri="http://schemas.openxmlformats.org/presentationml/2006/ole">
            <mc:AlternateContent xmlns:mc="http://schemas.openxmlformats.org/markup-compatibility/2006">
              <mc:Choice xmlns:v="urn:schemas-microsoft-com:vml" Requires="v">
                <p:oleObj name="Visio" r:id="rId3" imgW="9048855" imgH="704881" progId="Visio.Drawing.15">
                  <p:embed/>
                </p:oleObj>
              </mc:Choice>
              <mc:Fallback>
                <p:oleObj name="Visio" r:id="rId3" imgW="9048855" imgH="704881"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571" y="2546672"/>
                        <a:ext cx="10508293" cy="818828"/>
                      </a:xfrm>
                      <a:prstGeom prst="rect">
                        <a:avLst/>
                      </a:prstGeom>
                      <a:noFill/>
                    </p:spPr>
                  </p:pic>
                </p:oleObj>
              </mc:Fallback>
            </mc:AlternateContent>
          </a:graphicData>
        </a:graphic>
      </p:graphicFrame>
    </p:spTree>
    <p:extLst>
      <p:ext uri="{BB962C8B-B14F-4D97-AF65-F5344CB8AC3E}">
        <p14:creationId xmlns:p14="http://schemas.microsoft.com/office/powerpoint/2010/main" val="199916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22</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Tạo</a:t>
            </a:r>
            <a:r>
              <a:rPr lang="en-US"/>
              <a:t> WAN</a:t>
            </a:r>
            <a:br>
              <a:rPr lang="en-US"/>
            </a:br>
            <a:r>
              <a:rPr lang="en-US" b="0" err="1"/>
              <a:t>Màn</a:t>
            </a:r>
            <a:r>
              <a:rPr lang="en-US" b="0"/>
              <a:t> </a:t>
            </a:r>
            <a:r>
              <a:rPr lang="en-US" b="0" err="1"/>
              <a:t>hình</a:t>
            </a:r>
            <a:endParaRPr lang="en-US" b="0"/>
          </a:p>
        </p:txBody>
      </p:sp>
      <p:pic>
        <p:nvPicPr>
          <p:cNvPr id="13" name="Picture 12"/>
          <p:cNvPicPr>
            <a:picLocks noChangeAspect="1"/>
          </p:cNvPicPr>
          <p:nvPr/>
        </p:nvPicPr>
        <p:blipFill>
          <a:blip r:embed="rId3"/>
          <a:stretch>
            <a:fillRect/>
          </a:stretch>
        </p:blipFill>
        <p:spPr>
          <a:xfrm>
            <a:off x="1467936" y="1678497"/>
            <a:ext cx="4554685" cy="4565931"/>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74329D94-F2EB-373C-0D5E-8AD007E496F9}"/>
              </a:ext>
            </a:extLst>
          </p:cNvPr>
          <p:cNvPicPr>
            <a:picLocks noChangeAspect="1"/>
          </p:cNvPicPr>
          <p:nvPr/>
        </p:nvPicPr>
        <p:blipFill>
          <a:blip r:embed="rId4"/>
          <a:stretch>
            <a:fillRect/>
          </a:stretch>
        </p:blipFill>
        <p:spPr>
          <a:xfrm>
            <a:off x="6273248" y="1679617"/>
            <a:ext cx="4441134" cy="4567223"/>
          </a:xfrm>
          <a:prstGeom prst="rect">
            <a:avLst/>
          </a:prstGeom>
        </p:spPr>
      </p:pic>
      <p:cxnSp>
        <p:nvCxnSpPr>
          <p:cNvPr id="11" name="Straight Arrow Connector 10"/>
          <p:cNvCxnSpPr/>
          <p:nvPr/>
        </p:nvCxnSpPr>
        <p:spPr>
          <a:xfrm flipV="1">
            <a:off x="5337810" y="2888235"/>
            <a:ext cx="929640" cy="7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282180" y="2159043"/>
            <a:ext cx="433252" cy="300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089959" y="2966917"/>
            <a:ext cx="929640" cy="7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97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23</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Sửa</a:t>
            </a:r>
            <a:r>
              <a:rPr lang="en-US"/>
              <a:t> WAN</a:t>
            </a:r>
            <a:br>
              <a:rPr lang="en-US"/>
            </a:br>
            <a:r>
              <a:rPr lang="en-US" b="0" err="1"/>
              <a:t>Luồng</a:t>
            </a:r>
            <a:r>
              <a:rPr lang="en-US" b="0"/>
              <a:t> </a:t>
            </a:r>
            <a:r>
              <a:rPr lang="en-US" b="0" err="1"/>
              <a:t>hoạt</a:t>
            </a:r>
            <a:r>
              <a:rPr lang="en-US" b="0"/>
              <a:t> </a:t>
            </a:r>
            <a:r>
              <a:rPr lang="en-US" b="0" err="1"/>
              <a:t>động</a:t>
            </a:r>
            <a:endParaRPr lang="en-US" b="0"/>
          </a:p>
        </p:txBody>
      </p:sp>
      <p:sp>
        <p:nvSpPr>
          <p:cNvPr id="3" name="Content Placeholder 2"/>
          <p:cNvSpPr>
            <a:spLocks noGrp="1"/>
          </p:cNvSpPr>
          <p:nvPr>
            <p:ph sz="quarter" idx="13"/>
          </p:nvPr>
        </p:nvSpPr>
        <p:spPr/>
        <p:txBody>
          <a:bodyPr/>
          <a:lstStyle/>
          <a:p>
            <a:r>
              <a:rPr lang="en-US" err="1"/>
              <a:t>Người</a:t>
            </a:r>
            <a:r>
              <a:rPr lang="en-US"/>
              <a:t> </a:t>
            </a:r>
            <a:r>
              <a:rPr lang="en-US" err="1"/>
              <a:t>dùng</a:t>
            </a:r>
            <a:r>
              <a:rPr lang="en-US"/>
              <a:t> </a:t>
            </a:r>
            <a:r>
              <a:rPr lang="en-US" err="1"/>
              <a:t>thực</a:t>
            </a:r>
            <a:r>
              <a:rPr lang="en-US"/>
              <a:t> </a:t>
            </a:r>
            <a:r>
              <a:rPr lang="en-US" err="1"/>
              <a:t>hiện</a:t>
            </a:r>
            <a:r>
              <a:rPr lang="en-US"/>
              <a:t> </a:t>
            </a:r>
            <a:r>
              <a:rPr lang="en-US" err="1"/>
              <a:t>cấu</a:t>
            </a:r>
            <a:r>
              <a:rPr lang="en-US"/>
              <a:t> </a:t>
            </a:r>
            <a:r>
              <a:rPr lang="en-US" err="1"/>
              <a:t>hình</a:t>
            </a:r>
            <a:r>
              <a:rPr lang="en-US"/>
              <a:t> WAN </a:t>
            </a:r>
            <a:r>
              <a:rPr lang="en-US" err="1"/>
              <a:t>bằng</a:t>
            </a:r>
            <a:r>
              <a:rPr lang="en-US"/>
              <a:t> </a:t>
            </a:r>
            <a:r>
              <a:rPr lang="en-US" err="1"/>
              <a:t>cách</a:t>
            </a:r>
            <a:r>
              <a:rPr lang="en-US"/>
              <a:t> </a:t>
            </a:r>
            <a:r>
              <a:rPr lang="en-US" err="1"/>
              <a:t>nhập</a:t>
            </a:r>
            <a:r>
              <a:rPr lang="en-US"/>
              <a:t> </a:t>
            </a:r>
            <a:r>
              <a:rPr lang="en-US" err="1"/>
              <a:t>các</a:t>
            </a:r>
            <a:r>
              <a:rPr lang="en-US"/>
              <a:t> </a:t>
            </a:r>
            <a:r>
              <a:rPr lang="en-US" err="1"/>
              <a:t>giá</a:t>
            </a:r>
            <a:r>
              <a:rPr lang="en-US"/>
              <a:t> </a:t>
            </a:r>
            <a:r>
              <a:rPr lang="en-US" err="1"/>
              <a:t>trị</a:t>
            </a:r>
            <a:r>
              <a:rPr lang="en-US"/>
              <a:t> </a:t>
            </a:r>
            <a:r>
              <a:rPr lang="en-US" err="1"/>
              <a:t>cấu</a:t>
            </a:r>
            <a:r>
              <a:rPr lang="en-US"/>
              <a:t> </a:t>
            </a:r>
            <a:r>
              <a:rPr lang="en-US" err="1"/>
              <a:t>hình</a:t>
            </a:r>
            <a:r>
              <a:rPr lang="en-US"/>
              <a:t> </a:t>
            </a:r>
            <a:r>
              <a:rPr lang="en-US" err="1"/>
              <a:t>được</a:t>
            </a:r>
            <a:r>
              <a:rPr lang="en-US"/>
              <a:t> </a:t>
            </a:r>
            <a:r>
              <a:rPr lang="en-US" err="1"/>
              <a:t>đề</a:t>
            </a:r>
            <a:r>
              <a:rPr lang="en-US"/>
              <a:t> </a:t>
            </a:r>
            <a:r>
              <a:rPr lang="en-US" err="1"/>
              <a:t>xuất</a:t>
            </a:r>
            <a:r>
              <a:rPr lang="en-US"/>
              <a:t> </a:t>
            </a:r>
            <a:r>
              <a:rPr lang="en-US" err="1"/>
              <a:t>tùy</a:t>
            </a:r>
            <a:r>
              <a:rPr lang="en-US"/>
              <a:t> </a:t>
            </a:r>
            <a:r>
              <a:rPr lang="en-US" err="1"/>
              <a:t>thuộc</a:t>
            </a:r>
            <a:r>
              <a:rPr lang="en-US"/>
              <a:t> </a:t>
            </a:r>
            <a:r>
              <a:rPr lang="en-US" err="1"/>
              <a:t>vào</a:t>
            </a:r>
            <a:r>
              <a:rPr lang="en-US"/>
              <a:t> </a:t>
            </a:r>
            <a:r>
              <a:rPr lang="en-US" err="1"/>
              <a:t>từng</a:t>
            </a:r>
            <a:r>
              <a:rPr lang="en-US"/>
              <a:t>  </a:t>
            </a:r>
            <a:r>
              <a:rPr lang="en-US" err="1"/>
              <a:t>chế</a:t>
            </a:r>
            <a:r>
              <a:rPr lang="en-US"/>
              <a:t> </a:t>
            </a:r>
            <a:r>
              <a:rPr lang="en-US" err="1"/>
              <a:t>độ</a:t>
            </a:r>
            <a:r>
              <a:rPr lang="en-US"/>
              <a:t> WAN</a:t>
            </a:r>
          </a:p>
        </p:txBody>
      </p:sp>
      <p:graphicFrame>
        <p:nvGraphicFramePr>
          <p:cNvPr id="4" name="Object 3"/>
          <p:cNvGraphicFramePr>
            <a:graphicFrameLocks noChangeAspect="1"/>
          </p:cNvGraphicFramePr>
          <p:nvPr/>
        </p:nvGraphicFramePr>
        <p:xfrm>
          <a:off x="617390" y="2895600"/>
          <a:ext cx="11245850" cy="876300"/>
        </p:xfrm>
        <a:graphic>
          <a:graphicData uri="http://schemas.openxmlformats.org/presentationml/2006/ole">
            <mc:AlternateContent xmlns:mc="http://schemas.openxmlformats.org/markup-compatibility/2006">
              <mc:Choice xmlns:v="urn:schemas-microsoft-com:vml" Requires="v">
                <p:oleObj name="Visio" r:id="rId3" imgW="9048855" imgH="704881" progId="Visio.Drawing.15">
                  <p:embed/>
                </p:oleObj>
              </mc:Choice>
              <mc:Fallback>
                <p:oleObj name="Visio" r:id="rId3" imgW="9048855" imgH="704881" progId="Visio.Drawing.15">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90" y="2895600"/>
                        <a:ext cx="11245850" cy="876300"/>
                      </a:xfrm>
                      <a:prstGeom prst="rect">
                        <a:avLst/>
                      </a:prstGeom>
                      <a:noFill/>
                    </p:spPr>
                  </p:pic>
                </p:oleObj>
              </mc:Fallback>
            </mc:AlternateContent>
          </a:graphicData>
        </a:graphic>
      </p:graphicFrame>
    </p:spTree>
    <p:extLst>
      <p:ext uri="{BB962C8B-B14F-4D97-AF65-F5344CB8AC3E}">
        <p14:creationId xmlns:p14="http://schemas.microsoft.com/office/powerpoint/2010/main" val="2781758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24</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Sửa</a:t>
            </a:r>
            <a:r>
              <a:rPr lang="en-US"/>
              <a:t> WAN</a:t>
            </a:r>
            <a:br>
              <a:rPr lang="en-US"/>
            </a:br>
            <a:r>
              <a:rPr lang="en-US" b="0" err="1"/>
              <a:t>Màn</a:t>
            </a:r>
            <a:r>
              <a:rPr lang="en-US" b="0"/>
              <a:t> </a:t>
            </a:r>
            <a:r>
              <a:rPr lang="en-US" b="0" err="1"/>
              <a:t>hình</a:t>
            </a:r>
            <a:endParaRPr lang="en-US" b="0"/>
          </a:p>
        </p:txBody>
      </p:sp>
      <p:pic>
        <p:nvPicPr>
          <p:cNvPr id="4" name="Picture 6" descr="Graphical user interface, application&#10;&#10;Description automatically generated">
            <a:extLst>
              <a:ext uri="{FF2B5EF4-FFF2-40B4-BE49-F238E27FC236}">
                <a16:creationId xmlns:a16="http://schemas.microsoft.com/office/drawing/2014/main" id="{8DE997FD-6E0B-F567-1838-351FD7E93A44}"/>
              </a:ext>
            </a:extLst>
          </p:cNvPr>
          <p:cNvPicPr>
            <a:picLocks noChangeAspect="1"/>
          </p:cNvPicPr>
          <p:nvPr/>
        </p:nvPicPr>
        <p:blipFill>
          <a:blip r:embed="rId3"/>
          <a:stretch>
            <a:fillRect/>
          </a:stretch>
        </p:blipFill>
        <p:spPr>
          <a:xfrm>
            <a:off x="5758543" y="1748755"/>
            <a:ext cx="6181271" cy="4095277"/>
          </a:xfrm>
          <a:prstGeom prst="rect">
            <a:avLst/>
          </a:prstGeom>
        </p:spPr>
      </p:pic>
      <p:sp>
        <p:nvSpPr>
          <p:cNvPr id="10" name="Content Placeholder 4"/>
          <p:cNvSpPr>
            <a:spLocks noGrp="1"/>
          </p:cNvSpPr>
          <p:nvPr>
            <p:ph sz="quarter" idx="13"/>
          </p:nvPr>
        </p:nvSpPr>
        <p:spPr>
          <a:xfrm>
            <a:off x="617390" y="1752395"/>
            <a:ext cx="2706836" cy="4470605"/>
          </a:xfrm>
        </p:spPr>
        <p:txBody>
          <a:bodyPr/>
          <a:lstStyle/>
          <a:p>
            <a:r>
              <a:rPr lang="en-US" err="1"/>
              <a:t>Chỉnh</a:t>
            </a:r>
            <a:r>
              <a:rPr lang="en-US"/>
              <a:t> </a:t>
            </a:r>
            <a:r>
              <a:rPr lang="en-US" err="1"/>
              <a:t>sửa</a:t>
            </a:r>
            <a:r>
              <a:rPr lang="en-US"/>
              <a:t> WAN </a:t>
            </a:r>
            <a:r>
              <a:rPr lang="en-US" err="1"/>
              <a:t>cho</a:t>
            </a:r>
            <a:r>
              <a:rPr lang="en-US"/>
              <a:t> </a:t>
            </a:r>
            <a:r>
              <a:rPr lang="en-US" err="1"/>
              <a:t>phép</a:t>
            </a:r>
            <a:r>
              <a:rPr lang="en-US"/>
              <a:t> </a:t>
            </a:r>
            <a:r>
              <a:rPr lang="en-US" err="1"/>
              <a:t>điều</a:t>
            </a:r>
            <a:r>
              <a:rPr lang="en-US"/>
              <a:t> </a:t>
            </a:r>
            <a:r>
              <a:rPr lang="en-US" err="1"/>
              <a:t>chỉnh</a:t>
            </a:r>
            <a:r>
              <a:rPr lang="en-US"/>
              <a:t> </a:t>
            </a:r>
            <a:r>
              <a:rPr lang="en-US" err="1"/>
              <a:t>các</a:t>
            </a:r>
            <a:r>
              <a:rPr lang="en-US"/>
              <a:t> </a:t>
            </a:r>
            <a:r>
              <a:rPr lang="en-US" err="1"/>
              <a:t>tham</a:t>
            </a:r>
            <a:r>
              <a:rPr lang="en-US"/>
              <a:t> </a:t>
            </a:r>
            <a:r>
              <a:rPr lang="en-US" err="1"/>
              <a:t>số</a:t>
            </a:r>
            <a:r>
              <a:rPr lang="en-US"/>
              <a:t> </a:t>
            </a:r>
            <a:r>
              <a:rPr lang="en-US" err="1"/>
              <a:t>tương</a:t>
            </a:r>
            <a:r>
              <a:rPr lang="en-US"/>
              <a:t> </a:t>
            </a:r>
            <a:r>
              <a:rPr lang="en-US" err="1"/>
              <a:t>tự</a:t>
            </a:r>
            <a:r>
              <a:rPr lang="en-US"/>
              <a:t> </a:t>
            </a:r>
            <a:r>
              <a:rPr lang="en-US" err="1"/>
              <a:t>khi</a:t>
            </a:r>
            <a:r>
              <a:rPr lang="en-US"/>
              <a:t> </a:t>
            </a:r>
            <a:r>
              <a:rPr lang="en-US" err="1"/>
              <a:t>tạo</a:t>
            </a:r>
            <a:r>
              <a:rPr lang="en-US"/>
              <a:t> WAN</a:t>
            </a:r>
          </a:p>
          <a:p>
            <a:r>
              <a:rPr lang="en-US" err="1"/>
              <a:t>Cố</a:t>
            </a:r>
            <a:r>
              <a:rPr lang="en-US"/>
              <a:t> </a:t>
            </a:r>
            <a:r>
              <a:rPr lang="en-US" err="1"/>
              <a:t>định</a:t>
            </a:r>
            <a:r>
              <a:rPr lang="en-US"/>
              <a:t> </a:t>
            </a:r>
            <a:r>
              <a:rPr lang="en-US" err="1"/>
              <a:t>thông</a:t>
            </a:r>
            <a:r>
              <a:rPr lang="en-US"/>
              <a:t> tin WAN Index </a:t>
            </a:r>
            <a:r>
              <a:rPr lang="en-US" err="1"/>
              <a:t>và</a:t>
            </a:r>
            <a:r>
              <a:rPr lang="en-US"/>
              <a:t> WAN Type</a:t>
            </a:r>
          </a:p>
        </p:txBody>
      </p:sp>
      <p:pic>
        <p:nvPicPr>
          <p:cNvPr id="7" name="Picture 7" descr="Graphical user interface, text, application, chat or text message&#10;&#10;Description automatically generated">
            <a:extLst>
              <a:ext uri="{FF2B5EF4-FFF2-40B4-BE49-F238E27FC236}">
                <a16:creationId xmlns:a16="http://schemas.microsoft.com/office/drawing/2014/main" id="{FC586FF0-8667-84B6-3FBC-418A27C3FB96}"/>
              </a:ext>
            </a:extLst>
          </p:cNvPr>
          <p:cNvPicPr>
            <a:picLocks noChangeAspect="1"/>
          </p:cNvPicPr>
          <p:nvPr/>
        </p:nvPicPr>
        <p:blipFill>
          <a:blip r:embed="rId4"/>
          <a:stretch>
            <a:fillRect/>
          </a:stretch>
        </p:blipFill>
        <p:spPr>
          <a:xfrm>
            <a:off x="3463695" y="1702279"/>
            <a:ext cx="1900308" cy="4114800"/>
          </a:xfrm>
          <a:prstGeom prst="rect">
            <a:avLst/>
          </a:prstGeom>
        </p:spPr>
      </p:pic>
      <p:cxnSp>
        <p:nvCxnSpPr>
          <p:cNvPr id="9" name="Straight Arrow Connector 8"/>
          <p:cNvCxnSpPr/>
          <p:nvPr/>
        </p:nvCxnSpPr>
        <p:spPr>
          <a:xfrm>
            <a:off x="4963440" y="3422250"/>
            <a:ext cx="889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20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25</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Xóa</a:t>
            </a:r>
            <a:r>
              <a:rPr lang="en-US"/>
              <a:t> WAN</a:t>
            </a:r>
            <a:br>
              <a:rPr lang="en-US"/>
            </a:br>
            <a:r>
              <a:rPr lang="en-US" b="0" err="1"/>
              <a:t>Luồng</a:t>
            </a:r>
            <a:r>
              <a:rPr lang="en-US" b="0"/>
              <a:t> </a:t>
            </a:r>
            <a:r>
              <a:rPr lang="en-US" b="0" err="1"/>
              <a:t>hoạt</a:t>
            </a:r>
            <a:r>
              <a:rPr lang="en-US" b="0"/>
              <a:t> </a:t>
            </a:r>
            <a:r>
              <a:rPr lang="en-US" b="0" err="1"/>
              <a:t>động</a:t>
            </a:r>
            <a:endParaRPr lang="en-US" b="0"/>
          </a:p>
        </p:txBody>
      </p:sp>
      <p:graphicFrame>
        <p:nvGraphicFramePr>
          <p:cNvPr id="5" name="Object 4"/>
          <p:cNvGraphicFramePr>
            <a:graphicFrameLocks noChangeAspect="1"/>
          </p:cNvGraphicFramePr>
          <p:nvPr/>
        </p:nvGraphicFramePr>
        <p:xfrm>
          <a:off x="617390" y="2667322"/>
          <a:ext cx="11245850" cy="876300"/>
        </p:xfrm>
        <a:graphic>
          <a:graphicData uri="http://schemas.openxmlformats.org/presentationml/2006/ole">
            <mc:AlternateContent xmlns:mc="http://schemas.openxmlformats.org/markup-compatibility/2006">
              <mc:Choice xmlns:v="urn:schemas-microsoft-com:vml" Requires="v">
                <p:oleObj name="Visio" r:id="rId3" imgW="9048855" imgH="704881" progId="Visio.Drawing.15">
                  <p:embed/>
                </p:oleObj>
              </mc:Choice>
              <mc:Fallback>
                <p:oleObj name="Visio" r:id="rId3" imgW="9048855" imgH="704881"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90" y="2667322"/>
                        <a:ext cx="11245850" cy="876300"/>
                      </a:xfrm>
                      <a:prstGeom prst="rect">
                        <a:avLst/>
                      </a:prstGeom>
                      <a:noFill/>
                    </p:spPr>
                  </p:pic>
                </p:oleObj>
              </mc:Fallback>
            </mc:AlternateContent>
          </a:graphicData>
        </a:graphic>
      </p:graphicFrame>
    </p:spTree>
    <p:extLst>
      <p:ext uri="{BB962C8B-B14F-4D97-AF65-F5344CB8AC3E}">
        <p14:creationId xmlns:p14="http://schemas.microsoft.com/office/powerpoint/2010/main" val="324960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26</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Xóa</a:t>
            </a:r>
            <a:r>
              <a:rPr lang="en-US"/>
              <a:t> WAN</a:t>
            </a:r>
            <a:br>
              <a:rPr lang="en-US"/>
            </a:br>
            <a:r>
              <a:rPr lang="en-US" b="0" err="1"/>
              <a:t>Màn</a:t>
            </a:r>
            <a:r>
              <a:rPr lang="en-US" b="0"/>
              <a:t> </a:t>
            </a:r>
            <a:r>
              <a:rPr lang="en-US" b="0" err="1"/>
              <a:t>hình</a:t>
            </a:r>
            <a:endParaRPr lang="en-US" b="0"/>
          </a:p>
        </p:txBody>
      </p:sp>
      <p:pic>
        <p:nvPicPr>
          <p:cNvPr id="4" name="Picture 3"/>
          <p:cNvPicPr>
            <a:picLocks noChangeAspect="1"/>
          </p:cNvPicPr>
          <p:nvPr/>
        </p:nvPicPr>
        <p:blipFill rotWithShape="1">
          <a:blip r:embed="rId3"/>
          <a:srcRect l="43188" t="-590" r="290" b="295"/>
          <a:stretch/>
        </p:blipFill>
        <p:spPr>
          <a:xfrm>
            <a:off x="5781691" y="1543372"/>
            <a:ext cx="2807375" cy="4891192"/>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8DBF31BA-07C6-A47B-CF17-A7C56AB35376}"/>
              </a:ext>
            </a:extLst>
          </p:cNvPr>
          <p:cNvPicPr>
            <a:picLocks noChangeAspect="1"/>
          </p:cNvPicPr>
          <p:nvPr/>
        </p:nvPicPr>
        <p:blipFill>
          <a:blip r:embed="rId4"/>
          <a:stretch>
            <a:fillRect/>
          </a:stretch>
        </p:blipFill>
        <p:spPr>
          <a:xfrm>
            <a:off x="3664979" y="1544128"/>
            <a:ext cx="2259741" cy="4891177"/>
          </a:xfrm>
          <a:prstGeom prst="rect">
            <a:avLst/>
          </a:prstGeom>
        </p:spPr>
      </p:pic>
    </p:spTree>
    <p:extLst>
      <p:ext uri="{BB962C8B-B14F-4D97-AF65-F5344CB8AC3E}">
        <p14:creationId xmlns:p14="http://schemas.microsoft.com/office/powerpoint/2010/main" val="4276943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27</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a:bodyPr>
          <a:lstStyle/>
          <a:p>
            <a:r>
              <a:rPr lang="en-US" err="1"/>
              <a:t>Cấu</a:t>
            </a:r>
            <a:r>
              <a:rPr lang="en-US"/>
              <a:t> </a:t>
            </a:r>
            <a:r>
              <a:rPr lang="en-US" err="1"/>
              <a:t>hình</a:t>
            </a:r>
            <a:r>
              <a:rPr lang="en-US"/>
              <a:t> LAN</a:t>
            </a:r>
            <a:endParaRPr lang="en-US" b="0"/>
          </a:p>
        </p:txBody>
      </p:sp>
      <p:pic>
        <p:nvPicPr>
          <p:cNvPr id="13" name="Picture 12"/>
          <p:cNvPicPr>
            <a:picLocks noChangeAspect="1"/>
          </p:cNvPicPr>
          <p:nvPr/>
        </p:nvPicPr>
        <p:blipFill>
          <a:blip r:embed="rId3"/>
          <a:stretch>
            <a:fillRect/>
          </a:stretch>
        </p:blipFill>
        <p:spPr>
          <a:xfrm>
            <a:off x="2008722" y="1446835"/>
            <a:ext cx="4889423" cy="4901496"/>
          </a:xfrm>
          <a:prstGeom prst="rect">
            <a:avLst/>
          </a:prstGeom>
        </p:spPr>
      </p:pic>
      <p:cxnSp>
        <p:nvCxnSpPr>
          <p:cNvPr id="12" name="Straight Arrow Connector 11"/>
          <p:cNvCxnSpPr/>
          <p:nvPr/>
        </p:nvCxnSpPr>
        <p:spPr>
          <a:xfrm>
            <a:off x="6547765" y="3165075"/>
            <a:ext cx="889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23615" y="2793600"/>
            <a:ext cx="889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text, application&#10;&#10;Description automatically generated">
            <a:extLst>
              <a:ext uri="{FF2B5EF4-FFF2-40B4-BE49-F238E27FC236}">
                <a16:creationId xmlns:a16="http://schemas.microsoft.com/office/drawing/2014/main" id="{3C160090-EBC9-67C4-54F2-7692E0D48691}"/>
              </a:ext>
            </a:extLst>
          </p:cNvPr>
          <p:cNvPicPr>
            <a:picLocks noChangeAspect="1"/>
          </p:cNvPicPr>
          <p:nvPr/>
        </p:nvPicPr>
        <p:blipFill>
          <a:blip r:embed="rId4"/>
          <a:stretch>
            <a:fillRect/>
          </a:stretch>
        </p:blipFill>
        <p:spPr>
          <a:xfrm>
            <a:off x="7489355" y="1443487"/>
            <a:ext cx="2259741" cy="4891177"/>
          </a:xfrm>
          <a:prstGeom prst="rect">
            <a:avLst/>
          </a:prstGeom>
        </p:spPr>
      </p:pic>
    </p:spTree>
    <p:extLst>
      <p:ext uri="{BB962C8B-B14F-4D97-AF65-F5344CB8AC3E}">
        <p14:creationId xmlns:p14="http://schemas.microsoft.com/office/powerpoint/2010/main" val="4247731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28</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hình </a:t>
            </a:r>
            <a:r>
              <a:rPr lang="en-US" err="1"/>
              <a:t>Wifi</a:t>
            </a:r>
            <a:br>
              <a:rPr lang="en-US"/>
            </a:br>
            <a:r>
              <a:rPr lang="en-US" b="0" err="1"/>
              <a:t>Luồng</a:t>
            </a:r>
            <a:r>
              <a:rPr lang="en-US" b="0"/>
              <a:t> </a:t>
            </a:r>
            <a:r>
              <a:rPr lang="en-US" b="0" err="1"/>
              <a:t>hoạt</a:t>
            </a:r>
            <a:r>
              <a:rPr lang="en-US" b="0"/>
              <a:t> </a:t>
            </a:r>
            <a:r>
              <a:rPr lang="en-US" b="0" err="1"/>
              <a:t>động</a:t>
            </a:r>
            <a:endParaRPr lang="en-US" b="0"/>
          </a:p>
        </p:txBody>
      </p:sp>
      <p:sp>
        <p:nvSpPr>
          <p:cNvPr id="3" name="Content Placeholder 2"/>
          <p:cNvSpPr>
            <a:spLocks noGrp="1"/>
          </p:cNvSpPr>
          <p:nvPr>
            <p:ph sz="quarter" idx="13"/>
          </p:nvPr>
        </p:nvSpPr>
        <p:spPr/>
        <p:txBody>
          <a:bodyPr/>
          <a:lstStyle/>
          <a:p>
            <a:r>
              <a:rPr lang="en-US" err="1"/>
              <a:t>Người</a:t>
            </a:r>
            <a:r>
              <a:rPr lang="en-US"/>
              <a:t> </a:t>
            </a:r>
            <a:r>
              <a:rPr lang="en-US" err="1"/>
              <a:t>dùng</a:t>
            </a:r>
            <a:r>
              <a:rPr lang="en-US"/>
              <a:t> </a:t>
            </a:r>
            <a:r>
              <a:rPr lang="en-US" err="1"/>
              <a:t>cài</a:t>
            </a:r>
            <a:r>
              <a:rPr lang="en-US"/>
              <a:t> </a:t>
            </a:r>
            <a:r>
              <a:rPr lang="en-US" err="1"/>
              <a:t>đặt</a:t>
            </a:r>
            <a:r>
              <a:rPr lang="en-US"/>
              <a:t> </a:t>
            </a:r>
            <a:r>
              <a:rPr lang="en-US" err="1"/>
              <a:t>Wifi</a:t>
            </a:r>
            <a:r>
              <a:rPr lang="en-US"/>
              <a:t> </a:t>
            </a:r>
            <a:r>
              <a:rPr lang="en-US" err="1"/>
              <a:t>cho</a:t>
            </a:r>
            <a:r>
              <a:rPr lang="en-US"/>
              <a:t> </a:t>
            </a:r>
            <a:r>
              <a:rPr lang="en-US" err="1"/>
              <a:t>thiết</a:t>
            </a:r>
            <a:r>
              <a:rPr lang="en-US"/>
              <a:t> </a:t>
            </a:r>
            <a:r>
              <a:rPr lang="en-US" err="1"/>
              <a:t>bị</a:t>
            </a:r>
            <a:r>
              <a:rPr lang="en-US"/>
              <a:t> </a:t>
            </a:r>
            <a:r>
              <a:rPr lang="en-US" err="1"/>
              <a:t>bằng</a:t>
            </a:r>
            <a:r>
              <a:rPr lang="en-US"/>
              <a:t> </a:t>
            </a:r>
            <a:r>
              <a:rPr lang="en-US" err="1"/>
              <a:t>cách</a:t>
            </a:r>
            <a:r>
              <a:rPr lang="en-US"/>
              <a:t> </a:t>
            </a:r>
            <a:r>
              <a:rPr lang="en-US" err="1"/>
              <a:t>đặt</a:t>
            </a:r>
            <a:r>
              <a:rPr lang="en-US"/>
              <a:t> SSID </a:t>
            </a:r>
            <a:r>
              <a:rPr lang="en-US" err="1"/>
              <a:t>và</a:t>
            </a:r>
            <a:r>
              <a:rPr lang="en-US"/>
              <a:t> </a:t>
            </a:r>
            <a:r>
              <a:rPr lang="en-US" err="1"/>
              <a:t>mật</a:t>
            </a:r>
            <a:r>
              <a:rPr lang="en-US"/>
              <a:t> </a:t>
            </a:r>
            <a:r>
              <a:rPr lang="en-US" err="1"/>
              <a:t>khẩu</a:t>
            </a:r>
            <a:r>
              <a:rPr lang="en-US"/>
              <a:t> </a:t>
            </a:r>
            <a:r>
              <a:rPr lang="en-US" err="1"/>
              <a:t>cho</a:t>
            </a:r>
            <a:r>
              <a:rPr lang="en-US"/>
              <a:t> </a:t>
            </a:r>
            <a:r>
              <a:rPr lang="en-US" err="1"/>
              <a:t>mạng</a:t>
            </a:r>
            <a:endParaRPr lang="en-US"/>
          </a:p>
          <a:p>
            <a:r>
              <a:rPr lang="en-US" err="1"/>
              <a:t>Mạng</a:t>
            </a:r>
            <a:r>
              <a:rPr lang="en-US"/>
              <a:t> </a:t>
            </a:r>
            <a:r>
              <a:rPr lang="en-US" err="1"/>
              <a:t>Wifi</a:t>
            </a:r>
            <a:r>
              <a:rPr lang="en-US"/>
              <a:t> </a:t>
            </a:r>
            <a:r>
              <a:rPr lang="en-US" err="1"/>
              <a:t>chỉ</a:t>
            </a:r>
            <a:r>
              <a:rPr lang="en-US"/>
              <a:t> </a:t>
            </a:r>
            <a:r>
              <a:rPr lang="en-US" err="1"/>
              <a:t>được</a:t>
            </a:r>
            <a:r>
              <a:rPr lang="en-US"/>
              <a:t> </a:t>
            </a:r>
            <a:r>
              <a:rPr lang="en-US" err="1"/>
              <a:t>cấu</a:t>
            </a:r>
            <a:r>
              <a:rPr lang="en-US"/>
              <a:t> </a:t>
            </a:r>
            <a:r>
              <a:rPr lang="en-US" err="1"/>
              <a:t>hình</a:t>
            </a:r>
            <a:r>
              <a:rPr lang="en-US"/>
              <a:t> </a:t>
            </a:r>
            <a:r>
              <a:rPr lang="en-US" err="1"/>
              <a:t>khi</a:t>
            </a:r>
            <a:r>
              <a:rPr lang="en-US"/>
              <a:t> </a:t>
            </a:r>
            <a:r>
              <a:rPr lang="en-US" err="1"/>
              <a:t>tính</a:t>
            </a:r>
            <a:r>
              <a:rPr lang="en-US"/>
              <a:t> </a:t>
            </a:r>
            <a:r>
              <a:rPr lang="en-US" err="1"/>
              <a:t>năng</a:t>
            </a:r>
            <a:r>
              <a:rPr lang="en-US"/>
              <a:t> </a:t>
            </a:r>
            <a:r>
              <a:rPr lang="en-US" err="1"/>
              <a:t>được</a:t>
            </a:r>
            <a:r>
              <a:rPr lang="en-US"/>
              <a:t> enable</a:t>
            </a:r>
          </a:p>
        </p:txBody>
      </p:sp>
      <p:graphicFrame>
        <p:nvGraphicFramePr>
          <p:cNvPr id="5" name="Object 4"/>
          <p:cNvGraphicFramePr>
            <a:graphicFrameLocks noChangeAspect="1"/>
          </p:cNvGraphicFramePr>
          <p:nvPr/>
        </p:nvGraphicFramePr>
        <p:xfrm>
          <a:off x="1079499" y="2806700"/>
          <a:ext cx="10593917" cy="825500"/>
        </p:xfrm>
        <a:graphic>
          <a:graphicData uri="http://schemas.openxmlformats.org/presentationml/2006/ole">
            <mc:AlternateContent xmlns:mc="http://schemas.openxmlformats.org/markup-compatibility/2006">
              <mc:Choice xmlns:v="urn:schemas-microsoft-com:vml" Requires="v">
                <p:oleObj name="Visio" r:id="rId3" imgW="9048855" imgH="704881" progId="Visio.Drawing.15">
                  <p:embed/>
                </p:oleObj>
              </mc:Choice>
              <mc:Fallback>
                <p:oleObj name="Visio" r:id="rId3" imgW="9048855" imgH="704881"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 y="2806700"/>
                        <a:ext cx="10593917" cy="825500"/>
                      </a:xfrm>
                      <a:prstGeom prst="rect">
                        <a:avLst/>
                      </a:prstGeom>
                      <a:noFill/>
                    </p:spPr>
                  </p:pic>
                </p:oleObj>
              </mc:Fallback>
            </mc:AlternateContent>
          </a:graphicData>
        </a:graphic>
      </p:graphicFrame>
    </p:spTree>
    <p:extLst>
      <p:ext uri="{BB962C8B-B14F-4D97-AF65-F5344CB8AC3E}">
        <p14:creationId xmlns:p14="http://schemas.microsoft.com/office/powerpoint/2010/main" val="2396774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29</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a:t>
            </a:r>
            <a:r>
              <a:rPr lang="en-US" err="1"/>
              <a:t>Wifi</a:t>
            </a:r>
            <a:br>
              <a:rPr lang="en-US"/>
            </a:br>
            <a:r>
              <a:rPr lang="en-US" b="0" err="1"/>
              <a:t>Màn</a:t>
            </a:r>
            <a:r>
              <a:rPr lang="en-US" b="0"/>
              <a:t> </a:t>
            </a:r>
            <a:r>
              <a:rPr lang="en-US" b="0" err="1"/>
              <a:t>hình</a:t>
            </a:r>
            <a:endParaRPr lang="en-US" b="0"/>
          </a:p>
        </p:txBody>
      </p:sp>
      <p:pic>
        <p:nvPicPr>
          <p:cNvPr id="4" name="Picture 4" descr="Graphical user interface, application&#10;&#10;Description automatically generated">
            <a:extLst>
              <a:ext uri="{FF2B5EF4-FFF2-40B4-BE49-F238E27FC236}">
                <a16:creationId xmlns:a16="http://schemas.microsoft.com/office/drawing/2014/main" id="{22FCB4C9-CDB9-5255-EF0B-31EE7A2AC520}"/>
              </a:ext>
            </a:extLst>
          </p:cNvPr>
          <p:cNvPicPr>
            <a:picLocks noChangeAspect="1"/>
          </p:cNvPicPr>
          <p:nvPr/>
        </p:nvPicPr>
        <p:blipFill rotWithShape="1">
          <a:blip r:embed="rId3"/>
          <a:srcRect l="54352" r="212" b="217"/>
          <a:stretch/>
        </p:blipFill>
        <p:spPr>
          <a:xfrm>
            <a:off x="7591424" y="1446836"/>
            <a:ext cx="2285201" cy="4902966"/>
          </a:xfrm>
          <a:prstGeom prst="rect">
            <a:avLst/>
          </a:prstGeom>
        </p:spPr>
      </p:pic>
      <p:pic>
        <p:nvPicPr>
          <p:cNvPr id="9" name="Picture 8"/>
          <p:cNvPicPr>
            <a:picLocks noChangeAspect="1"/>
          </p:cNvPicPr>
          <p:nvPr/>
        </p:nvPicPr>
        <p:blipFill>
          <a:blip r:embed="rId4"/>
          <a:stretch>
            <a:fillRect/>
          </a:stretch>
        </p:blipFill>
        <p:spPr>
          <a:xfrm>
            <a:off x="2285463" y="1446835"/>
            <a:ext cx="4889423" cy="4901496"/>
          </a:xfrm>
          <a:prstGeom prst="rect">
            <a:avLst/>
          </a:prstGeom>
        </p:spPr>
      </p:pic>
      <p:cxnSp>
        <p:nvCxnSpPr>
          <p:cNvPr id="14" name="Straight Arrow Connector 13"/>
          <p:cNvCxnSpPr/>
          <p:nvPr/>
        </p:nvCxnSpPr>
        <p:spPr>
          <a:xfrm>
            <a:off x="6867855" y="3526374"/>
            <a:ext cx="8495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00855" y="2764374"/>
            <a:ext cx="8495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993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08D81-8225-4831-180F-C407F9033E36}"/>
              </a:ext>
            </a:extLst>
          </p:cNvPr>
          <p:cNvSpPr>
            <a:spLocks noGrp="1"/>
          </p:cNvSpPr>
          <p:nvPr>
            <p:ph type="sldNum" sz="quarter" idx="12"/>
          </p:nvPr>
        </p:nvSpPr>
        <p:spPr/>
        <p:txBody>
          <a:bodyPr/>
          <a:lstStyle/>
          <a:p>
            <a:fld id="{D57F1E4F-1CFF-5643-939E-217C01CDF565}" type="slidenum">
              <a:rPr lang="en-US" smtClean="0"/>
              <a:pPr/>
              <a:t>3</a:t>
            </a:fld>
            <a:endParaRPr lang="en-US"/>
          </a:p>
        </p:txBody>
      </p:sp>
      <p:sp>
        <p:nvSpPr>
          <p:cNvPr id="3" name="Title 2">
            <a:extLst>
              <a:ext uri="{FF2B5EF4-FFF2-40B4-BE49-F238E27FC236}">
                <a16:creationId xmlns:a16="http://schemas.microsoft.com/office/drawing/2014/main" id="{091A93FF-1994-8439-AB4D-16D9A4471598}"/>
              </a:ext>
            </a:extLst>
          </p:cNvPr>
          <p:cNvSpPr>
            <a:spLocks noGrp="1"/>
          </p:cNvSpPr>
          <p:nvPr>
            <p:ph type="title"/>
          </p:nvPr>
        </p:nvSpPr>
        <p:spPr/>
        <p:txBody>
          <a:bodyPr>
            <a:normAutofit fontScale="90000"/>
          </a:bodyPr>
          <a:lstStyle/>
          <a:p>
            <a:r>
              <a:rPr lang="en-US" dirty="0"/>
              <a:t>Hiện </a:t>
            </a:r>
            <a:r>
              <a:rPr lang="en-US" dirty="0" err="1"/>
              <a:t>trạng</a:t>
            </a:r>
            <a:r>
              <a:rPr lang="en-US" dirty="0"/>
              <a:t> dự án &amp; </a:t>
            </a:r>
            <a:r>
              <a:rPr lang="en-US" dirty="0" err="1"/>
              <a:t>kế</a:t>
            </a:r>
            <a:r>
              <a:rPr lang="en-US" dirty="0"/>
              <a:t> </a:t>
            </a:r>
            <a:r>
              <a:rPr lang="en-US" dirty="0" err="1"/>
              <a:t>hoạch</a:t>
            </a:r>
            <a:r>
              <a:rPr lang="en-US" dirty="0"/>
              <a:t> tiếp </a:t>
            </a:r>
            <a:r>
              <a:rPr lang="en-US"/>
              <a:t>theo</a:t>
            </a:r>
            <a:endParaRPr lang="en-US" dirty="0"/>
          </a:p>
        </p:txBody>
      </p:sp>
      <p:sp>
        <p:nvSpPr>
          <p:cNvPr id="4" name="Content Placeholder 3">
            <a:extLst>
              <a:ext uri="{FF2B5EF4-FFF2-40B4-BE49-F238E27FC236}">
                <a16:creationId xmlns:a16="http://schemas.microsoft.com/office/drawing/2014/main" id="{EA2F80A5-1F00-CF29-6C9B-0AF5D956022F}"/>
              </a:ext>
            </a:extLst>
          </p:cNvPr>
          <p:cNvSpPr>
            <a:spLocks noGrp="1"/>
          </p:cNvSpPr>
          <p:nvPr>
            <p:ph sz="quarter" idx="13"/>
          </p:nvPr>
        </p:nvSpPr>
        <p:spPr/>
        <p:txBody>
          <a:bodyPr/>
          <a:lstStyle/>
          <a:p>
            <a:r>
              <a:rPr lang="en-US" b="1" dirty="0"/>
              <a:t>Hiện </a:t>
            </a:r>
            <a:r>
              <a:rPr lang="en-US" b="1" dirty="0" err="1"/>
              <a:t>trạng</a:t>
            </a:r>
            <a:r>
              <a:rPr lang="en-US" b="1" dirty="0"/>
              <a:t> ONE Link v1.0 (31/08)</a:t>
            </a:r>
          </a:p>
          <a:p>
            <a:pPr lvl="2"/>
            <a:endParaRPr lang="en-US" dirty="0"/>
          </a:p>
          <a:p>
            <a:endParaRPr lang="en-US" b="1" dirty="0"/>
          </a:p>
          <a:p>
            <a:endParaRPr lang="en-US" b="1" dirty="0"/>
          </a:p>
          <a:p>
            <a:endParaRPr lang="en-US" b="1" dirty="0"/>
          </a:p>
          <a:p>
            <a:endParaRPr lang="en-US" b="1" dirty="0"/>
          </a:p>
          <a:p>
            <a:endParaRPr lang="en-US" b="1" dirty="0"/>
          </a:p>
          <a:p>
            <a:r>
              <a:rPr lang="en-US" b="1" dirty="0"/>
              <a:t>ONE Link v1.1 (15/10)</a:t>
            </a:r>
          </a:p>
          <a:p>
            <a:pPr lvl="1"/>
            <a:endParaRPr lang="en-US" b="1" dirty="0"/>
          </a:p>
        </p:txBody>
      </p:sp>
      <p:graphicFrame>
        <p:nvGraphicFramePr>
          <p:cNvPr id="5" name="Table 4">
            <a:extLst>
              <a:ext uri="{FF2B5EF4-FFF2-40B4-BE49-F238E27FC236}">
                <a16:creationId xmlns:a16="http://schemas.microsoft.com/office/drawing/2014/main" id="{EF826CFB-0ED5-D432-C650-3824B54287FF}"/>
              </a:ext>
            </a:extLst>
          </p:cNvPr>
          <p:cNvGraphicFramePr>
            <a:graphicFrameLocks noGrp="1"/>
          </p:cNvGraphicFramePr>
          <p:nvPr>
            <p:extLst>
              <p:ext uri="{D42A27DB-BD31-4B8C-83A1-F6EECF244321}">
                <p14:modId xmlns:p14="http://schemas.microsoft.com/office/powerpoint/2010/main" val="795867394"/>
              </p:ext>
            </p:extLst>
          </p:nvPr>
        </p:nvGraphicFramePr>
        <p:xfrm>
          <a:off x="1010158" y="1561202"/>
          <a:ext cx="10299700" cy="2118360"/>
        </p:xfrm>
        <a:graphic>
          <a:graphicData uri="http://schemas.openxmlformats.org/drawingml/2006/table">
            <a:tbl>
              <a:tblPr firstRow="1" firstCol="1" bandRow="1">
                <a:tableStyleId>{5C22544A-7EE6-4342-B048-85BDC9FD1C3A}</a:tableStyleId>
              </a:tblPr>
              <a:tblGrid>
                <a:gridCol w="419100">
                  <a:extLst>
                    <a:ext uri="{9D8B030D-6E8A-4147-A177-3AD203B41FA5}">
                      <a16:colId xmlns:a16="http://schemas.microsoft.com/office/drawing/2014/main" val="2225467315"/>
                    </a:ext>
                  </a:extLst>
                </a:gridCol>
                <a:gridCol w="2298700">
                  <a:extLst>
                    <a:ext uri="{9D8B030D-6E8A-4147-A177-3AD203B41FA5}">
                      <a16:colId xmlns:a16="http://schemas.microsoft.com/office/drawing/2014/main" val="3077754370"/>
                    </a:ext>
                  </a:extLst>
                </a:gridCol>
                <a:gridCol w="1320800">
                  <a:extLst>
                    <a:ext uri="{9D8B030D-6E8A-4147-A177-3AD203B41FA5}">
                      <a16:colId xmlns:a16="http://schemas.microsoft.com/office/drawing/2014/main" val="3489664838"/>
                    </a:ext>
                  </a:extLst>
                </a:gridCol>
                <a:gridCol w="1219200">
                  <a:extLst>
                    <a:ext uri="{9D8B030D-6E8A-4147-A177-3AD203B41FA5}">
                      <a16:colId xmlns:a16="http://schemas.microsoft.com/office/drawing/2014/main" val="3524108889"/>
                    </a:ext>
                  </a:extLst>
                </a:gridCol>
                <a:gridCol w="939800">
                  <a:extLst>
                    <a:ext uri="{9D8B030D-6E8A-4147-A177-3AD203B41FA5}">
                      <a16:colId xmlns:a16="http://schemas.microsoft.com/office/drawing/2014/main" val="2118534351"/>
                    </a:ext>
                  </a:extLst>
                </a:gridCol>
                <a:gridCol w="1003300">
                  <a:extLst>
                    <a:ext uri="{9D8B030D-6E8A-4147-A177-3AD203B41FA5}">
                      <a16:colId xmlns:a16="http://schemas.microsoft.com/office/drawing/2014/main" val="176588866"/>
                    </a:ext>
                  </a:extLst>
                </a:gridCol>
                <a:gridCol w="914400">
                  <a:extLst>
                    <a:ext uri="{9D8B030D-6E8A-4147-A177-3AD203B41FA5}">
                      <a16:colId xmlns:a16="http://schemas.microsoft.com/office/drawing/2014/main" val="3598710169"/>
                    </a:ext>
                  </a:extLst>
                </a:gridCol>
                <a:gridCol w="2184400">
                  <a:extLst>
                    <a:ext uri="{9D8B030D-6E8A-4147-A177-3AD203B41FA5}">
                      <a16:colId xmlns:a16="http://schemas.microsoft.com/office/drawing/2014/main" val="1607269644"/>
                    </a:ext>
                  </a:extLst>
                </a:gridCol>
              </a:tblGrid>
              <a:tr h="425450">
                <a:tc>
                  <a:txBody>
                    <a:bodyPr/>
                    <a:lstStyle/>
                    <a:p>
                      <a:pPr marL="0" marR="0">
                        <a:spcBef>
                          <a:spcPts val="0"/>
                        </a:spcBef>
                        <a:spcAft>
                          <a:spcPts val="0"/>
                        </a:spcAft>
                      </a:pPr>
                      <a:r>
                        <a:rPr lang="en-US" sz="1200" dirty="0">
                          <a:effectLst/>
                        </a:rPr>
                        <a:t>STT</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dirty="0">
                          <a:effectLst/>
                        </a:rPr>
                        <a:t>Action point</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Đơn vị thực hiện</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Hỗ trợ</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Kế hoạch mục tiêu</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Trạng thái</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Ngày hoàn thành</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dirty="0">
                          <a:effectLst/>
                        </a:rPr>
                        <a:t>Note</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621829489"/>
                  </a:ext>
                </a:extLst>
              </a:tr>
              <a:tr h="355600">
                <a:tc>
                  <a:txBody>
                    <a:bodyPr/>
                    <a:lstStyle/>
                    <a:p>
                      <a:pPr marL="0" marR="0">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err="1">
                          <a:effectLst/>
                        </a:rPr>
                        <a:t>Thống</a:t>
                      </a:r>
                      <a:r>
                        <a:rPr lang="en-US" sz="1100" dirty="0">
                          <a:effectLst/>
                        </a:rPr>
                        <a:t> nhất yêu cầu </a:t>
                      </a:r>
                      <a:r>
                        <a:rPr lang="en-US" sz="1100" dirty="0" err="1">
                          <a:effectLst/>
                        </a:rPr>
                        <a:t>trên</a:t>
                      </a:r>
                      <a:r>
                        <a:rPr lang="en-US" sz="1100" dirty="0">
                          <a:effectLst/>
                        </a:rPr>
                        <a:t> ONE App</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VNPT IT</a:t>
                      </a:r>
                      <a:br>
                        <a:rPr lang="en-US" sz="1100">
                          <a:effectLst/>
                        </a:rPr>
                      </a:br>
                      <a:r>
                        <a:rPr lang="en-US" sz="1100">
                          <a:effectLst/>
                        </a:rPr>
                        <a:t>VNPT Technology</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r">
                        <a:spcBef>
                          <a:spcPts val="0"/>
                        </a:spcBef>
                        <a:spcAft>
                          <a:spcPts val="0"/>
                        </a:spcAft>
                      </a:pPr>
                      <a:r>
                        <a:rPr lang="en-US" sz="1100">
                          <a:effectLst/>
                        </a:rPr>
                        <a:t>19-Jul</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Đã </a:t>
                      </a:r>
                      <a:r>
                        <a:rPr lang="en-US" sz="1100" dirty="0" err="1">
                          <a:effectLst/>
                        </a:rPr>
                        <a:t>hoàn</a:t>
                      </a:r>
                      <a:r>
                        <a:rPr lang="en-US" sz="1100" dirty="0">
                          <a:effectLst/>
                        </a:rPr>
                        <a:t> </a:t>
                      </a:r>
                      <a:r>
                        <a:rPr lang="en-US" sz="1100" dirty="0" err="1">
                          <a:effectLst/>
                        </a:rPr>
                        <a:t>thành</a:t>
                      </a:r>
                      <a:endParaRPr lang="en-US" sz="1100" dirty="0">
                        <a:effectLst/>
                        <a:latin typeface="Calibri" panose="020F0502020204030204" pitchFamily="34" charset="0"/>
                        <a:ea typeface="Calibri" panose="020F0502020204030204" pitchFamily="34" charset="0"/>
                      </a:endParaRPr>
                    </a:p>
                  </a:txBody>
                  <a:tcPr marL="68580" marR="68580" marT="0" marB="0" anchor="ctr">
                    <a:solidFill>
                      <a:srgbClr val="00B050"/>
                    </a:solidFill>
                  </a:tcPr>
                </a:tc>
                <a:tc>
                  <a:txBody>
                    <a:bodyPr/>
                    <a:lstStyle/>
                    <a:p>
                      <a:pPr marL="0" marR="0" algn="r">
                        <a:spcBef>
                          <a:spcPts val="0"/>
                        </a:spcBef>
                        <a:spcAft>
                          <a:spcPts val="0"/>
                        </a:spcAft>
                      </a:pPr>
                      <a:r>
                        <a:rPr lang="en-US" sz="1100">
                          <a:effectLst/>
                        </a:rPr>
                        <a:t>19-Jul</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985830758"/>
                  </a:ext>
                </a:extLst>
              </a:tr>
              <a:tr h="355600">
                <a:tc>
                  <a:txBody>
                    <a:bodyPr/>
                    <a:lstStyle/>
                    <a:p>
                      <a:pPr marL="0" marR="0">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Thiết </a:t>
                      </a:r>
                      <a:r>
                        <a:rPr lang="en-US" sz="1100" dirty="0" err="1">
                          <a:effectLst/>
                        </a:rPr>
                        <a:t>kế</a:t>
                      </a:r>
                      <a:r>
                        <a:rPr lang="en-US" sz="1100" dirty="0">
                          <a:effectLst/>
                        </a:rPr>
                        <a:t> UI/UX và phát </a:t>
                      </a:r>
                      <a:r>
                        <a:rPr lang="en-US" sz="1100" dirty="0" err="1">
                          <a:effectLst/>
                        </a:rPr>
                        <a:t>triển</a:t>
                      </a:r>
                      <a:r>
                        <a:rPr lang="en-US" sz="1100" dirty="0">
                          <a:effectLst/>
                        </a:rPr>
                        <a:t> </a:t>
                      </a:r>
                      <a:r>
                        <a:rPr lang="en-US" sz="1100" dirty="0" err="1">
                          <a:effectLst/>
                        </a:rPr>
                        <a:t>trên</a:t>
                      </a:r>
                      <a:r>
                        <a:rPr lang="en-US" sz="1100" dirty="0">
                          <a:effectLst/>
                        </a:rPr>
                        <a:t> ONE App sử dụng SDK </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VNPT IT</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VNPT Technology</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r">
                        <a:spcBef>
                          <a:spcPts val="0"/>
                        </a:spcBef>
                        <a:spcAft>
                          <a:spcPts val="0"/>
                        </a:spcAft>
                      </a:pPr>
                      <a:r>
                        <a:rPr lang="en-US" sz="1100">
                          <a:effectLst/>
                        </a:rPr>
                        <a:t>15-Aug</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Đã </a:t>
                      </a:r>
                      <a:r>
                        <a:rPr lang="en-US" sz="1100" dirty="0" err="1">
                          <a:effectLst/>
                        </a:rPr>
                        <a:t>hoàn</a:t>
                      </a:r>
                      <a:r>
                        <a:rPr lang="en-US" sz="1100" dirty="0">
                          <a:effectLst/>
                        </a:rPr>
                        <a:t> </a:t>
                      </a:r>
                      <a:r>
                        <a:rPr lang="en-US" sz="1100" dirty="0" err="1">
                          <a:effectLst/>
                        </a:rPr>
                        <a:t>thành</a:t>
                      </a:r>
                      <a:endParaRPr lang="en-US" sz="1100" dirty="0">
                        <a:effectLst/>
                        <a:latin typeface="Calibri" panose="020F0502020204030204" pitchFamily="34" charset="0"/>
                        <a:ea typeface="Calibri" panose="020F0502020204030204" pitchFamily="34" charset="0"/>
                      </a:endParaRPr>
                    </a:p>
                  </a:txBody>
                  <a:tcPr marL="68580" marR="68580" marT="0" marB="0" anchor="ctr">
                    <a:solidFill>
                      <a:srgbClr val="00B050"/>
                    </a:solidFill>
                  </a:tcPr>
                </a:tc>
                <a:tc>
                  <a:txBody>
                    <a:bodyPr/>
                    <a:lstStyle/>
                    <a:p>
                      <a:pPr marL="0" marR="0" algn="r">
                        <a:spcBef>
                          <a:spcPts val="0"/>
                        </a:spcBef>
                        <a:spcAft>
                          <a:spcPts val="0"/>
                        </a:spcAft>
                      </a:pPr>
                      <a:r>
                        <a:rPr lang="en-US" sz="1100">
                          <a:effectLst/>
                        </a:rPr>
                        <a:t>29-Aug</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361262827"/>
                  </a:ext>
                </a:extLst>
              </a:tr>
              <a:tr h="355600">
                <a:tc>
                  <a:txBody>
                    <a:bodyPr/>
                    <a:lstStyle/>
                    <a:p>
                      <a:pPr marL="0" marR="0">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err="1">
                          <a:effectLst/>
                        </a:rPr>
                        <a:t>Cung</a:t>
                      </a:r>
                      <a:r>
                        <a:rPr lang="en-US" sz="1100" dirty="0">
                          <a:effectLst/>
                        </a:rPr>
                        <a:t> </a:t>
                      </a:r>
                      <a:r>
                        <a:rPr lang="en-US" sz="1100" dirty="0" err="1">
                          <a:effectLst/>
                        </a:rPr>
                        <a:t>cấp</a:t>
                      </a:r>
                      <a:r>
                        <a:rPr lang="en-US" sz="1100" dirty="0">
                          <a:effectLst/>
                        </a:rPr>
                        <a:t> SDK, ONE Link Gateway và firmware</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VNPT Technology</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r">
                        <a:spcBef>
                          <a:spcPts val="0"/>
                        </a:spcBef>
                        <a:spcAft>
                          <a:spcPts val="0"/>
                        </a:spcAft>
                      </a:pPr>
                      <a:r>
                        <a:rPr lang="en-US" sz="1100" dirty="0">
                          <a:effectLst/>
                        </a:rPr>
                        <a:t>15-Aug</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Đã </a:t>
                      </a:r>
                      <a:r>
                        <a:rPr lang="en-US" sz="1100" dirty="0" err="1">
                          <a:effectLst/>
                        </a:rPr>
                        <a:t>hoàn</a:t>
                      </a:r>
                      <a:r>
                        <a:rPr lang="en-US" sz="1100" dirty="0">
                          <a:effectLst/>
                        </a:rPr>
                        <a:t> </a:t>
                      </a:r>
                      <a:r>
                        <a:rPr lang="en-US" sz="1100" dirty="0" err="1">
                          <a:effectLst/>
                        </a:rPr>
                        <a:t>thành</a:t>
                      </a:r>
                      <a:endParaRPr lang="en-US" sz="1100" dirty="0">
                        <a:effectLst/>
                        <a:latin typeface="Calibri" panose="020F0502020204030204" pitchFamily="34" charset="0"/>
                        <a:ea typeface="Calibri" panose="020F0502020204030204" pitchFamily="34" charset="0"/>
                      </a:endParaRPr>
                    </a:p>
                  </a:txBody>
                  <a:tcPr marL="68580" marR="68580" marT="0" marB="0" anchor="ctr">
                    <a:solidFill>
                      <a:srgbClr val="00B050"/>
                    </a:solidFill>
                  </a:tcPr>
                </a:tc>
                <a:tc>
                  <a:txBody>
                    <a:bodyPr/>
                    <a:lstStyle/>
                    <a:p>
                      <a:pPr marL="0" marR="0" algn="r">
                        <a:spcBef>
                          <a:spcPts val="0"/>
                        </a:spcBef>
                        <a:spcAft>
                          <a:spcPts val="0"/>
                        </a:spcAft>
                      </a:pPr>
                      <a:r>
                        <a:rPr lang="en-US" sz="1100" dirty="0">
                          <a:effectLst/>
                        </a:rPr>
                        <a:t>30-Aug</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643227903"/>
                  </a:ext>
                </a:extLst>
              </a:tr>
              <a:tr h="211931">
                <a:tc>
                  <a:txBody>
                    <a:bodyPr/>
                    <a:lstStyle/>
                    <a:p>
                      <a:pPr marL="0" marR="0">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Hoàn </a:t>
                      </a:r>
                      <a:r>
                        <a:rPr lang="en-US" sz="1100" dirty="0" err="1">
                          <a:effectLst/>
                        </a:rPr>
                        <a:t>thành</a:t>
                      </a:r>
                      <a:r>
                        <a:rPr lang="en-US" sz="1100" dirty="0">
                          <a:effectLst/>
                        </a:rPr>
                        <a:t> phát </a:t>
                      </a:r>
                      <a:r>
                        <a:rPr lang="en-US" sz="1100" dirty="0" err="1">
                          <a:effectLst/>
                        </a:rPr>
                        <a:t>triển</a:t>
                      </a:r>
                      <a:r>
                        <a:rPr lang="en-US" sz="1100" dirty="0">
                          <a:effectLst/>
                        </a:rPr>
                        <a:t>, </a:t>
                      </a:r>
                      <a:r>
                        <a:rPr lang="en-US" sz="1100" dirty="0" err="1">
                          <a:effectLst/>
                        </a:rPr>
                        <a:t>tích</a:t>
                      </a:r>
                      <a:r>
                        <a:rPr lang="en-US" sz="1100" dirty="0">
                          <a:effectLst/>
                        </a:rPr>
                        <a:t> hợp ONE App</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VNPT IT</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a:effectLst/>
                        </a:rPr>
                        <a:t>VNPT Technology</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r">
                        <a:spcBef>
                          <a:spcPts val="0"/>
                        </a:spcBef>
                        <a:spcAft>
                          <a:spcPts val="0"/>
                        </a:spcAft>
                      </a:pPr>
                      <a:r>
                        <a:rPr lang="en-US" sz="1100" dirty="0">
                          <a:effectLst/>
                        </a:rPr>
                        <a:t>31-Aug</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Đang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dirty="0">
                          <a:effectLst/>
                        </a:rPr>
                        <a:t>Dự kiến 15/11 </a:t>
                      </a:r>
                      <a:r>
                        <a:rPr lang="en-US" sz="1100" dirty="0" err="1">
                          <a:effectLst/>
                        </a:rPr>
                        <a:t>hoàn</a:t>
                      </a:r>
                      <a:r>
                        <a:rPr lang="en-US" sz="1100" dirty="0">
                          <a:effectLst/>
                        </a:rPr>
                        <a:t> </a:t>
                      </a:r>
                      <a:r>
                        <a:rPr lang="en-US" sz="1100" dirty="0" err="1">
                          <a:effectLst/>
                        </a:rPr>
                        <a:t>thành</a:t>
                      </a:r>
                      <a:r>
                        <a:rPr lang="en-US" sz="1100" dirty="0">
                          <a:effectLst/>
                        </a:rPr>
                        <a:t> v1.0 </a:t>
                      </a:r>
                      <a:r>
                        <a:rPr lang="en-US" sz="1100" dirty="0" err="1">
                          <a:effectLst/>
                        </a:rPr>
                        <a:t>với</a:t>
                      </a:r>
                      <a:r>
                        <a:rPr lang="en-US" sz="1100" dirty="0">
                          <a:effectLst/>
                        </a:rPr>
                        <a:t> các tính năng quản lý ONT cơ bản</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25250631"/>
                  </a:ext>
                </a:extLst>
              </a:tr>
            </a:tbl>
          </a:graphicData>
        </a:graphic>
      </p:graphicFrame>
      <p:graphicFrame>
        <p:nvGraphicFramePr>
          <p:cNvPr id="6" name="Table 5">
            <a:extLst>
              <a:ext uri="{FF2B5EF4-FFF2-40B4-BE49-F238E27FC236}">
                <a16:creationId xmlns:a16="http://schemas.microsoft.com/office/drawing/2014/main" id="{969A9848-FD84-9A4A-3988-96BA6BF9C6BC}"/>
              </a:ext>
            </a:extLst>
          </p:cNvPr>
          <p:cNvGraphicFramePr>
            <a:graphicFrameLocks noGrp="1"/>
          </p:cNvGraphicFramePr>
          <p:nvPr>
            <p:extLst>
              <p:ext uri="{D42A27DB-BD31-4B8C-83A1-F6EECF244321}">
                <p14:modId xmlns:p14="http://schemas.microsoft.com/office/powerpoint/2010/main" val="4228069194"/>
              </p:ext>
            </p:extLst>
          </p:nvPr>
        </p:nvGraphicFramePr>
        <p:xfrm>
          <a:off x="1010158" y="4317178"/>
          <a:ext cx="10299701" cy="2047045"/>
        </p:xfrm>
        <a:graphic>
          <a:graphicData uri="http://schemas.openxmlformats.org/drawingml/2006/table">
            <a:tbl>
              <a:tblPr firstRow="1" firstCol="1" bandRow="1">
                <a:tableStyleId>{5C22544A-7EE6-4342-B048-85BDC9FD1C3A}</a:tableStyleId>
              </a:tblPr>
              <a:tblGrid>
                <a:gridCol w="599453">
                  <a:extLst>
                    <a:ext uri="{9D8B030D-6E8A-4147-A177-3AD203B41FA5}">
                      <a16:colId xmlns:a16="http://schemas.microsoft.com/office/drawing/2014/main" val="2225467315"/>
                    </a:ext>
                  </a:extLst>
                </a:gridCol>
                <a:gridCol w="4515071">
                  <a:extLst>
                    <a:ext uri="{9D8B030D-6E8A-4147-A177-3AD203B41FA5}">
                      <a16:colId xmlns:a16="http://schemas.microsoft.com/office/drawing/2014/main" val="3077754370"/>
                    </a:ext>
                  </a:extLst>
                </a:gridCol>
                <a:gridCol w="1626508">
                  <a:extLst>
                    <a:ext uri="{9D8B030D-6E8A-4147-A177-3AD203B41FA5}">
                      <a16:colId xmlns:a16="http://schemas.microsoft.com/office/drawing/2014/main" val="3489664838"/>
                    </a:ext>
                  </a:extLst>
                </a:gridCol>
                <a:gridCol w="1266275">
                  <a:extLst>
                    <a:ext uri="{9D8B030D-6E8A-4147-A177-3AD203B41FA5}">
                      <a16:colId xmlns:a16="http://schemas.microsoft.com/office/drawing/2014/main" val="3524108889"/>
                    </a:ext>
                  </a:extLst>
                </a:gridCol>
                <a:gridCol w="1004359">
                  <a:extLst>
                    <a:ext uri="{9D8B030D-6E8A-4147-A177-3AD203B41FA5}">
                      <a16:colId xmlns:a16="http://schemas.microsoft.com/office/drawing/2014/main" val="2118534351"/>
                    </a:ext>
                  </a:extLst>
                </a:gridCol>
                <a:gridCol w="1288035">
                  <a:extLst>
                    <a:ext uri="{9D8B030D-6E8A-4147-A177-3AD203B41FA5}">
                      <a16:colId xmlns:a16="http://schemas.microsoft.com/office/drawing/2014/main" val="176588866"/>
                    </a:ext>
                  </a:extLst>
                </a:gridCol>
              </a:tblGrid>
              <a:tr h="454522">
                <a:tc>
                  <a:txBody>
                    <a:bodyPr/>
                    <a:lstStyle/>
                    <a:p>
                      <a:pPr marL="0" marR="0">
                        <a:spcBef>
                          <a:spcPts val="0"/>
                        </a:spcBef>
                        <a:spcAft>
                          <a:spcPts val="0"/>
                        </a:spcAft>
                      </a:pPr>
                      <a:r>
                        <a:rPr lang="en-US" sz="1200" dirty="0">
                          <a:effectLst/>
                        </a:rPr>
                        <a:t>STT</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dirty="0">
                          <a:effectLst/>
                        </a:rPr>
                        <a:t>Action point</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dirty="0" err="1">
                          <a:effectLst/>
                        </a:rPr>
                        <a:t>Đơn</a:t>
                      </a:r>
                      <a:r>
                        <a:rPr lang="en-US" sz="1200" dirty="0">
                          <a:effectLst/>
                        </a:rPr>
                        <a:t> </a:t>
                      </a:r>
                      <a:r>
                        <a:rPr lang="en-US" sz="1200" dirty="0" err="1">
                          <a:effectLst/>
                        </a:rPr>
                        <a:t>vị</a:t>
                      </a:r>
                      <a:r>
                        <a:rPr lang="en-US" sz="1200" dirty="0">
                          <a:effectLst/>
                        </a:rPr>
                        <a:t>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dirty="0">
                          <a:effectLst/>
                        </a:rPr>
                        <a:t>Hỗ trợ</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Kế hoạch mục tiêu</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200">
                          <a:effectLst/>
                        </a:rPr>
                        <a:t>Trạng thái</a:t>
                      </a:r>
                      <a:endParaRPr lang="en-US" sz="11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621829489"/>
                  </a:ext>
                </a:extLst>
              </a:tr>
              <a:tr h="379899">
                <a:tc>
                  <a:txBody>
                    <a:bodyPr/>
                    <a:lstStyle/>
                    <a:p>
                      <a:pPr marL="0" marR="0">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Hoàn </a:t>
                      </a:r>
                      <a:r>
                        <a:rPr lang="en-US" sz="1100" kern="1200" dirty="0" err="1">
                          <a:solidFill>
                            <a:schemeClr val="dk1"/>
                          </a:solidFill>
                          <a:effectLst/>
                          <a:latin typeface="+mn-lt"/>
                          <a:ea typeface="+mn-ea"/>
                          <a:cs typeface="+mn-cs"/>
                        </a:rPr>
                        <a:t>thiện</a:t>
                      </a:r>
                      <a:r>
                        <a:rPr lang="en-US" sz="1100" kern="1200" dirty="0">
                          <a:solidFill>
                            <a:schemeClr val="dk1"/>
                          </a:solidFill>
                          <a:effectLst/>
                          <a:latin typeface="+mn-lt"/>
                          <a:ea typeface="+mn-ea"/>
                          <a:cs typeface="+mn-cs"/>
                        </a:rPr>
                        <a:t> firmware GW020H – Bổ sung quản lý Mesh</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HEC</a:t>
                      </a:r>
                    </a:p>
                  </a:txBody>
                  <a:tcPr marL="68580" marR="68580" marT="0" marB="0" anchor="ctr"/>
                </a:tc>
                <a:tc>
                  <a:txBody>
                    <a:bodyPr/>
                    <a:lstStyle/>
                    <a:p>
                      <a:pPr marL="0" marR="0">
                        <a:spcBef>
                          <a:spcPts val="0"/>
                        </a:spcBef>
                        <a:spcAft>
                          <a:spcPts val="0"/>
                        </a:spcAft>
                      </a:pPr>
                      <a:endParaRPr lang="en-US" sz="1100" kern="1200" dirty="0">
                        <a:solidFill>
                          <a:schemeClr val="dk1"/>
                        </a:solidFill>
                        <a:effectLst/>
                        <a:latin typeface="+mn-lt"/>
                        <a:ea typeface="+mn-ea"/>
                        <a:cs typeface="+mn-cs"/>
                      </a:endParaRPr>
                    </a:p>
                  </a:txBody>
                  <a:tcPr marL="68580" marR="68580" marT="0" marB="0" anchor="ctr"/>
                </a:tc>
                <a:tc>
                  <a:txBody>
                    <a:bodyPr/>
                    <a:lstStyle/>
                    <a:p>
                      <a:pPr marL="0" marR="0" algn="r">
                        <a:spcBef>
                          <a:spcPts val="0"/>
                        </a:spcBef>
                        <a:spcAft>
                          <a:spcPts val="0"/>
                        </a:spcAft>
                      </a:pPr>
                      <a:r>
                        <a:rPr lang="en-US" sz="1100" kern="1200" dirty="0">
                          <a:solidFill>
                            <a:schemeClr val="dk1"/>
                          </a:solidFill>
                          <a:effectLst/>
                          <a:latin typeface="+mn-lt"/>
                          <a:ea typeface="+mn-ea"/>
                          <a:cs typeface="+mn-cs"/>
                        </a:rPr>
                        <a:t>15-Oct</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effectLst/>
                        </a:rPr>
                        <a:t>Đang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985830758"/>
                  </a:ext>
                </a:extLst>
              </a:tr>
              <a:tr h="379899">
                <a:tc>
                  <a:txBody>
                    <a:bodyPr/>
                    <a:lstStyle/>
                    <a:p>
                      <a:pPr marL="0" marR="0">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n-lt"/>
                          <a:ea typeface="+mn-ea"/>
                          <a:cs typeface="+mn-cs"/>
                        </a:rPr>
                        <a:t>Hoàn </a:t>
                      </a:r>
                      <a:r>
                        <a:rPr lang="en-US" sz="1100" kern="1200" dirty="0" err="1">
                          <a:solidFill>
                            <a:schemeClr val="dk1"/>
                          </a:solidFill>
                          <a:effectLst/>
                          <a:latin typeface="+mn-lt"/>
                          <a:ea typeface="+mn-ea"/>
                          <a:cs typeface="+mn-cs"/>
                        </a:rPr>
                        <a:t>thiện</a:t>
                      </a:r>
                      <a:r>
                        <a:rPr lang="en-US" sz="1100" kern="1200" dirty="0">
                          <a:solidFill>
                            <a:schemeClr val="dk1"/>
                          </a:solidFill>
                          <a:effectLst/>
                          <a:latin typeface="+mn-lt"/>
                          <a:ea typeface="+mn-ea"/>
                          <a:cs typeface="+mn-cs"/>
                        </a:rPr>
                        <a:t> firmware EW12ST – Bổ sung Agent </a:t>
                      </a:r>
                      <a:r>
                        <a:rPr lang="en-US" sz="1100" kern="1200" dirty="0" err="1">
                          <a:solidFill>
                            <a:schemeClr val="dk1"/>
                          </a:solidFill>
                          <a:effectLst/>
                          <a:latin typeface="+mn-lt"/>
                          <a:ea typeface="+mn-ea"/>
                          <a:cs typeface="+mn-cs"/>
                        </a:rPr>
                        <a:t>cho</a:t>
                      </a:r>
                      <a:r>
                        <a:rPr lang="en-US" sz="1100" kern="1200" dirty="0">
                          <a:solidFill>
                            <a:schemeClr val="dk1"/>
                          </a:solidFill>
                          <a:effectLst/>
                          <a:latin typeface="+mn-lt"/>
                          <a:ea typeface="+mn-ea"/>
                          <a:cs typeface="+mn-cs"/>
                        </a:rPr>
                        <a:t> phép quản lý qua ONE App</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HEC</a:t>
                      </a:r>
                    </a:p>
                  </a:txBody>
                  <a:tcPr marL="68580" marR="68580" marT="0" marB="0" anchor="ctr"/>
                </a:tc>
                <a:tc>
                  <a:txBody>
                    <a:bodyPr/>
                    <a:lstStyle/>
                    <a:p>
                      <a:pPr marL="0" marR="0">
                        <a:spcBef>
                          <a:spcPts val="0"/>
                        </a:spcBef>
                        <a:spcAft>
                          <a:spcPts val="0"/>
                        </a:spcAft>
                      </a:pPr>
                      <a:endParaRPr lang="en-US" sz="1100" kern="1200" dirty="0">
                        <a:solidFill>
                          <a:schemeClr val="dk1"/>
                        </a:solidFill>
                        <a:effectLst/>
                        <a:latin typeface="+mn-lt"/>
                        <a:ea typeface="+mn-ea"/>
                        <a:cs typeface="+mn-cs"/>
                      </a:endParaRPr>
                    </a:p>
                  </a:txBody>
                  <a:tcPr marL="68580" marR="68580" marT="0" marB="0" anchor="ctr"/>
                </a:tc>
                <a:tc>
                  <a:txBody>
                    <a:bodyPr/>
                    <a:lstStyle/>
                    <a:p>
                      <a:pPr marL="0" marR="0" algn="r">
                        <a:spcBef>
                          <a:spcPts val="0"/>
                        </a:spcBef>
                        <a:spcAft>
                          <a:spcPts val="0"/>
                        </a:spcAft>
                      </a:pPr>
                      <a:r>
                        <a:rPr lang="en-US" sz="1100" kern="1200" dirty="0">
                          <a:solidFill>
                            <a:schemeClr val="dk1"/>
                          </a:solidFill>
                          <a:effectLst/>
                          <a:latin typeface="+mn-lt"/>
                          <a:ea typeface="+mn-ea"/>
                          <a:cs typeface="+mn-cs"/>
                        </a:rPr>
                        <a:t>15-Oct</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effectLst/>
                        </a:rPr>
                        <a:t>Đang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361262827"/>
                  </a:ext>
                </a:extLst>
              </a:tr>
              <a:tr h="379899">
                <a:tc>
                  <a:txBody>
                    <a:bodyPr/>
                    <a:lstStyle/>
                    <a:p>
                      <a:pPr marL="0" marR="0">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ONE Link SDK v1.1 – Bổ sung API </a:t>
                      </a:r>
                      <a:r>
                        <a:rPr lang="en-US" sz="1100" kern="1200" dirty="0" err="1">
                          <a:solidFill>
                            <a:schemeClr val="dk1"/>
                          </a:solidFill>
                          <a:effectLst/>
                          <a:latin typeface="+mn-lt"/>
                          <a:ea typeface="+mn-ea"/>
                          <a:cs typeface="+mn-cs"/>
                        </a:rPr>
                        <a:t>cho</a:t>
                      </a:r>
                      <a:r>
                        <a:rPr lang="en-US" sz="1100" kern="1200" dirty="0">
                          <a:solidFill>
                            <a:schemeClr val="dk1"/>
                          </a:solidFill>
                          <a:effectLst/>
                          <a:latin typeface="+mn-lt"/>
                          <a:ea typeface="+mn-ea"/>
                          <a:cs typeface="+mn-cs"/>
                        </a:rPr>
                        <a:t> phép cài đặt mạng Mesh</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STC</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HEC</a:t>
                      </a:r>
                    </a:p>
                  </a:txBody>
                  <a:tcPr marL="68580" marR="68580" marT="0" marB="0" anchor="ctr"/>
                </a:tc>
                <a:tc>
                  <a:txBody>
                    <a:bodyPr/>
                    <a:lstStyle/>
                    <a:p>
                      <a:pPr marL="0" marR="0" algn="r">
                        <a:spcBef>
                          <a:spcPts val="0"/>
                        </a:spcBef>
                        <a:spcAft>
                          <a:spcPts val="0"/>
                        </a:spcAft>
                      </a:pPr>
                      <a:r>
                        <a:rPr lang="en-US" sz="1100" kern="1200" dirty="0">
                          <a:solidFill>
                            <a:schemeClr val="dk1"/>
                          </a:solidFill>
                          <a:effectLst/>
                          <a:latin typeface="+mn-lt"/>
                          <a:ea typeface="+mn-ea"/>
                          <a:cs typeface="+mn-cs"/>
                        </a:rPr>
                        <a:t>15-Oct</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effectLst/>
                        </a:rPr>
                        <a:t>Đang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643227903"/>
                  </a:ext>
                </a:extLst>
              </a:tr>
              <a:tr h="226413">
                <a:tc>
                  <a:txBody>
                    <a:bodyPr/>
                    <a:lstStyle/>
                    <a:p>
                      <a:pPr marL="0" marR="0">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ONE Link GW v1.1 – Bổ sung </a:t>
                      </a:r>
                      <a:r>
                        <a:rPr lang="en-US" sz="1100" kern="1200" dirty="0" err="1">
                          <a:solidFill>
                            <a:schemeClr val="dk1"/>
                          </a:solidFill>
                          <a:effectLst/>
                          <a:latin typeface="+mn-lt"/>
                          <a:ea typeface="+mn-ea"/>
                          <a:cs typeface="+mn-cs"/>
                        </a:rPr>
                        <a:t>giới</a:t>
                      </a:r>
                      <a:r>
                        <a:rPr lang="en-US" sz="1100" kern="1200" dirty="0">
                          <a:solidFill>
                            <a:schemeClr val="dk1"/>
                          </a:solidFill>
                          <a:effectLst/>
                          <a:latin typeface="+mn-lt"/>
                          <a:ea typeface="+mn-ea"/>
                          <a:cs typeface="+mn-cs"/>
                        </a:rPr>
                        <a:t> </a:t>
                      </a:r>
                      <a:r>
                        <a:rPr lang="en-US" sz="1100" kern="1200" dirty="0" err="1">
                          <a:solidFill>
                            <a:schemeClr val="dk1"/>
                          </a:solidFill>
                          <a:effectLst/>
                          <a:latin typeface="+mn-lt"/>
                          <a:ea typeface="+mn-ea"/>
                          <a:cs typeface="+mn-cs"/>
                        </a:rPr>
                        <a:t>hạn</a:t>
                      </a:r>
                      <a:r>
                        <a:rPr lang="en-US" sz="1100" kern="1200" dirty="0">
                          <a:solidFill>
                            <a:schemeClr val="dk1"/>
                          </a:solidFill>
                          <a:effectLst/>
                          <a:latin typeface="+mn-lt"/>
                          <a:ea typeface="+mn-ea"/>
                          <a:cs typeface="+mn-cs"/>
                        </a:rPr>
                        <a:t> TPS </a:t>
                      </a:r>
                      <a:r>
                        <a:rPr lang="en-US" sz="1100" kern="1200" dirty="0" err="1">
                          <a:solidFill>
                            <a:schemeClr val="dk1"/>
                          </a:solidFill>
                          <a:effectLst/>
                          <a:latin typeface="+mn-lt"/>
                          <a:ea typeface="+mn-ea"/>
                          <a:cs typeface="+mn-cs"/>
                        </a:rPr>
                        <a:t>theo</a:t>
                      </a:r>
                      <a:r>
                        <a:rPr lang="en-US" sz="1100" kern="1200" dirty="0">
                          <a:solidFill>
                            <a:schemeClr val="dk1"/>
                          </a:solidFill>
                          <a:effectLst/>
                          <a:latin typeface="+mn-lt"/>
                          <a:ea typeface="+mn-ea"/>
                          <a:cs typeface="+mn-cs"/>
                        </a:rPr>
                        <a:t> app và model</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STC</a:t>
                      </a:r>
                    </a:p>
                  </a:txBody>
                  <a:tcPr marL="68580" marR="68580" marT="0" marB="0" anchor="ctr"/>
                </a:tc>
                <a:tc>
                  <a:txBody>
                    <a:bodyPr/>
                    <a:lstStyle/>
                    <a:p>
                      <a:pPr marL="0" marR="0">
                        <a:spcBef>
                          <a:spcPts val="0"/>
                        </a:spcBef>
                        <a:spcAft>
                          <a:spcPts val="0"/>
                        </a:spcAft>
                      </a:pPr>
                      <a:endParaRPr lang="en-US" sz="1100" kern="1200" dirty="0">
                        <a:solidFill>
                          <a:schemeClr val="dk1"/>
                        </a:solidFill>
                        <a:effectLst/>
                        <a:latin typeface="+mn-lt"/>
                        <a:ea typeface="+mn-ea"/>
                        <a:cs typeface="+mn-cs"/>
                      </a:endParaRPr>
                    </a:p>
                  </a:txBody>
                  <a:tcPr marL="68580" marR="68580" marT="0" marB="0" anchor="ctr"/>
                </a:tc>
                <a:tc>
                  <a:txBody>
                    <a:bodyPr/>
                    <a:lstStyle/>
                    <a:p>
                      <a:pPr marL="0" marR="0" algn="r">
                        <a:spcBef>
                          <a:spcPts val="0"/>
                        </a:spcBef>
                        <a:spcAft>
                          <a:spcPts val="0"/>
                        </a:spcAft>
                      </a:pPr>
                      <a:r>
                        <a:rPr lang="en-US" sz="1100" kern="1200" dirty="0">
                          <a:solidFill>
                            <a:schemeClr val="dk1"/>
                          </a:solidFill>
                          <a:effectLst/>
                          <a:latin typeface="+mn-lt"/>
                          <a:ea typeface="+mn-ea"/>
                          <a:cs typeface="+mn-cs"/>
                        </a:rPr>
                        <a:t>15-Oct</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effectLst/>
                        </a:rPr>
                        <a:t>Đang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425250631"/>
                  </a:ext>
                </a:extLst>
              </a:tr>
              <a:tr h="226413">
                <a:tc>
                  <a:txBody>
                    <a:bodyPr/>
                    <a:lstStyle/>
                    <a:p>
                      <a:pPr marL="0" marR="0">
                        <a:spcBef>
                          <a:spcPts val="0"/>
                        </a:spcBef>
                        <a:spcAft>
                          <a:spcPts val="0"/>
                        </a:spcAft>
                      </a:pPr>
                      <a:r>
                        <a:rPr lang="en-US" sz="1100" dirty="0">
                          <a:effectLst/>
                          <a:latin typeface="Calibri" panose="020F0502020204030204" pitchFamily="34" charset="0"/>
                          <a:ea typeface="Calibri" panose="020F0502020204030204" pitchFamily="34" charset="0"/>
                        </a:rPr>
                        <a:t>5</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Hoàn </a:t>
                      </a:r>
                      <a:r>
                        <a:rPr lang="en-US" sz="1100" kern="1200" dirty="0" err="1">
                          <a:solidFill>
                            <a:schemeClr val="dk1"/>
                          </a:solidFill>
                          <a:effectLst/>
                          <a:latin typeface="+mn-lt"/>
                          <a:ea typeface="+mn-ea"/>
                          <a:cs typeface="+mn-cs"/>
                        </a:rPr>
                        <a:t>thành</a:t>
                      </a:r>
                      <a:r>
                        <a:rPr lang="en-US" sz="1100" kern="1200" dirty="0">
                          <a:solidFill>
                            <a:schemeClr val="dk1"/>
                          </a:solidFill>
                          <a:effectLst/>
                          <a:latin typeface="+mn-lt"/>
                          <a:ea typeface="+mn-ea"/>
                          <a:cs typeface="+mn-cs"/>
                        </a:rPr>
                        <a:t> phát </a:t>
                      </a:r>
                      <a:r>
                        <a:rPr lang="en-US" sz="1100" kern="1200" dirty="0" err="1">
                          <a:solidFill>
                            <a:schemeClr val="dk1"/>
                          </a:solidFill>
                          <a:effectLst/>
                          <a:latin typeface="+mn-lt"/>
                          <a:ea typeface="+mn-ea"/>
                          <a:cs typeface="+mn-cs"/>
                        </a:rPr>
                        <a:t>triển</a:t>
                      </a:r>
                      <a:r>
                        <a:rPr lang="en-US" sz="1100" kern="1200" dirty="0">
                          <a:solidFill>
                            <a:schemeClr val="dk1"/>
                          </a:solidFill>
                          <a:effectLst/>
                          <a:latin typeface="+mn-lt"/>
                          <a:ea typeface="+mn-ea"/>
                          <a:cs typeface="+mn-cs"/>
                        </a:rPr>
                        <a:t>, </a:t>
                      </a:r>
                      <a:r>
                        <a:rPr lang="en-US" sz="1100" kern="1200" dirty="0" err="1">
                          <a:solidFill>
                            <a:schemeClr val="dk1"/>
                          </a:solidFill>
                          <a:effectLst/>
                          <a:latin typeface="+mn-lt"/>
                          <a:ea typeface="+mn-ea"/>
                          <a:cs typeface="+mn-cs"/>
                        </a:rPr>
                        <a:t>tích</a:t>
                      </a:r>
                      <a:r>
                        <a:rPr lang="en-US" sz="1100" kern="1200" dirty="0">
                          <a:solidFill>
                            <a:schemeClr val="dk1"/>
                          </a:solidFill>
                          <a:effectLst/>
                          <a:latin typeface="+mn-lt"/>
                          <a:ea typeface="+mn-ea"/>
                          <a:cs typeface="+mn-cs"/>
                        </a:rPr>
                        <a:t> hợp ONE App</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VNPT IT</a:t>
                      </a:r>
                    </a:p>
                  </a:txBody>
                  <a:tcPr marL="68580" marR="68580" marT="0" marB="0" anchor="ctr"/>
                </a:tc>
                <a:tc>
                  <a:txBody>
                    <a:bodyPr/>
                    <a:lstStyle/>
                    <a:p>
                      <a:pPr marL="0" marR="0">
                        <a:spcBef>
                          <a:spcPts val="0"/>
                        </a:spcBef>
                        <a:spcAft>
                          <a:spcPts val="0"/>
                        </a:spcAft>
                      </a:pPr>
                      <a:r>
                        <a:rPr lang="en-US" sz="1100" kern="1200" dirty="0">
                          <a:solidFill>
                            <a:schemeClr val="dk1"/>
                          </a:solidFill>
                          <a:effectLst/>
                          <a:latin typeface="+mn-lt"/>
                          <a:ea typeface="+mn-ea"/>
                          <a:cs typeface="+mn-cs"/>
                        </a:rPr>
                        <a:t>STC</a:t>
                      </a:r>
                    </a:p>
                  </a:txBody>
                  <a:tcPr marL="68580" marR="68580" marT="0" marB="0" anchor="ctr"/>
                </a:tc>
                <a:tc>
                  <a:txBody>
                    <a:bodyPr/>
                    <a:lstStyle/>
                    <a:p>
                      <a:pPr marL="0" marR="0" algn="r">
                        <a:spcBef>
                          <a:spcPts val="0"/>
                        </a:spcBef>
                        <a:spcAft>
                          <a:spcPts val="0"/>
                        </a:spcAft>
                      </a:pPr>
                      <a:r>
                        <a:rPr lang="en-US" sz="1100" kern="1200" dirty="0">
                          <a:solidFill>
                            <a:schemeClr val="dk1"/>
                          </a:solidFill>
                          <a:effectLst/>
                          <a:latin typeface="+mn-lt"/>
                          <a:ea typeface="+mn-ea"/>
                          <a:cs typeface="+mn-cs"/>
                        </a:rPr>
                        <a:t>30-Nov</a:t>
                      </a:r>
                    </a:p>
                  </a:txBody>
                  <a:tcPr marL="68580" marR="68580" marT="0" marB="0" anchor="ctr"/>
                </a:tc>
                <a:tc>
                  <a:txBody>
                    <a:bodyPr/>
                    <a:lstStyle/>
                    <a:p>
                      <a:pPr marL="0" marR="0">
                        <a:spcBef>
                          <a:spcPts val="0"/>
                        </a:spcBef>
                        <a:spcAft>
                          <a:spcPts val="0"/>
                        </a:spcAft>
                      </a:pPr>
                      <a:r>
                        <a:rPr lang="en-US" sz="1100" dirty="0" err="1">
                          <a:effectLst/>
                        </a:rPr>
                        <a:t>Chưa</a:t>
                      </a:r>
                      <a:r>
                        <a:rPr lang="en-US" sz="1100" dirty="0">
                          <a:effectLst/>
                        </a:rPr>
                        <a:t> thực hiện</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317971617"/>
                  </a:ext>
                </a:extLst>
              </a:tr>
            </a:tbl>
          </a:graphicData>
        </a:graphic>
      </p:graphicFrame>
    </p:spTree>
    <p:extLst>
      <p:ext uri="{BB962C8B-B14F-4D97-AF65-F5344CB8AC3E}">
        <p14:creationId xmlns:p14="http://schemas.microsoft.com/office/powerpoint/2010/main" val="2301975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30</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Create Port forwarding</a:t>
            </a:r>
            <a:endParaRPr lang="en-US" b="0"/>
          </a:p>
        </p:txBody>
      </p:sp>
      <p:pic>
        <p:nvPicPr>
          <p:cNvPr id="4" name="Picture 3"/>
          <p:cNvPicPr>
            <a:picLocks noChangeAspect="1"/>
          </p:cNvPicPr>
          <p:nvPr/>
        </p:nvPicPr>
        <p:blipFill rotWithShape="1">
          <a:blip r:embed="rId3"/>
          <a:srcRect r="53224"/>
          <a:stretch/>
        </p:blipFill>
        <p:spPr>
          <a:xfrm>
            <a:off x="1599148" y="1731532"/>
            <a:ext cx="2099938" cy="4500481"/>
          </a:xfrm>
          <a:prstGeom prst="rect">
            <a:avLst/>
          </a:prstGeom>
        </p:spPr>
      </p:pic>
      <p:pic>
        <p:nvPicPr>
          <p:cNvPr id="3" name="Picture 6" descr="Graphical user interface, application&#10;&#10;Description automatically generated">
            <a:extLst>
              <a:ext uri="{FF2B5EF4-FFF2-40B4-BE49-F238E27FC236}">
                <a16:creationId xmlns:a16="http://schemas.microsoft.com/office/drawing/2014/main" id="{1B174D7F-C050-BB59-F39F-5CBB1BC6BC62}"/>
              </a:ext>
            </a:extLst>
          </p:cNvPr>
          <p:cNvPicPr>
            <a:picLocks noChangeAspect="1"/>
          </p:cNvPicPr>
          <p:nvPr/>
        </p:nvPicPr>
        <p:blipFill>
          <a:blip r:embed="rId4"/>
          <a:stretch>
            <a:fillRect/>
          </a:stretch>
        </p:blipFill>
        <p:spPr>
          <a:xfrm>
            <a:off x="6190891" y="1709619"/>
            <a:ext cx="4468483" cy="4517064"/>
          </a:xfrm>
          <a:prstGeom prst="rect">
            <a:avLst/>
          </a:prstGeom>
        </p:spPr>
      </p:pic>
      <p:pic>
        <p:nvPicPr>
          <p:cNvPr id="5" name="Picture 4"/>
          <p:cNvPicPr>
            <a:picLocks noChangeAspect="1"/>
          </p:cNvPicPr>
          <p:nvPr/>
        </p:nvPicPr>
        <p:blipFill rotWithShape="1">
          <a:blip r:embed="rId5"/>
          <a:srcRect t="-357" r="66732"/>
          <a:stretch/>
        </p:blipFill>
        <p:spPr>
          <a:xfrm>
            <a:off x="3856950" y="1715464"/>
            <a:ext cx="2240285" cy="4516552"/>
          </a:xfrm>
          <a:prstGeom prst="rect">
            <a:avLst/>
          </a:prstGeom>
        </p:spPr>
      </p:pic>
      <p:cxnSp>
        <p:nvCxnSpPr>
          <p:cNvPr id="6" name="Straight Arrow Connector 5"/>
          <p:cNvCxnSpPr/>
          <p:nvPr/>
        </p:nvCxnSpPr>
        <p:spPr>
          <a:xfrm flipV="1">
            <a:off x="3333750" y="3209925"/>
            <a:ext cx="695325" cy="9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610225" y="2600325"/>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077200" y="2152650"/>
            <a:ext cx="523875" cy="723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25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31</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Sửa Port forwarding</a:t>
            </a:r>
            <a:endParaRPr lang="en-US" b="0"/>
          </a:p>
        </p:txBody>
      </p:sp>
      <p:pic>
        <p:nvPicPr>
          <p:cNvPr id="6" name="Picture 5"/>
          <p:cNvPicPr>
            <a:picLocks noChangeAspect="1"/>
          </p:cNvPicPr>
          <p:nvPr/>
        </p:nvPicPr>
        <p:blipFill rotWithShape="1">
          <a:blip r:embed="rId3"/>
          <a:srcRect r="53224"/>
          <a:stretch/>
        </p:blipFill>
        <p:spPr>
          <a:xfrm>
            <a:off x="1599148" y="1731532"/>
            <a:ext cx="2099938" cy="4500481"/>
          </a:xfrm>
          <a:prstGeom prst="rect">
            <a:avLst/>
          </a:prstGeom>
        </p:spPr>
      </p:pic>
      <p:pic>
        <p:nvPicPr>
          <p:cNvPr id="7" name="Picture 6"/>
          <p:cNvPicPr>
            <a:picLocks noChangeAspect="1"/>
          </p:cNvPicPr>
          <p:nvPr/>
        </p:nvPicPr>
        <p:blipFill rotWithShape="1">
          <a:blip r:embed="rId4"/>
          <a:srcRect t="-357" r="68779"/>
          <a:stretch/>
        </p:blipFill>
        <p:spPr>
          <a:xfrm>
            <a:off x="3856950" y="1715464"/>
            <a:ext cx="2102421" cy="4516552"/>
          </a:xfrm>
          <a:prstGeom prst="rect">
            <a:avLst/>
          </a:prstGeom>
        </p:spPr>
      </p:pic>
      <p:pic>
        <p:nvPicPr>
          <p:cNvPr id="4" name="Picture 6" descr="Graphical user interface, application&#10;&#10;Description automatically generated">
            <a:extLst>
              <a:ext uri="{FF2B5EF4-FFF2-40B4-BE49-F238E27FC236}">
                <a16:creationId xmlns:a16="http://schemas.microsoft.com/office/drawing/2014/main" id="{6AD4230B-4A96-BC6A-2507-378D7EE7B25B}"/>
              </a:ext>
            </a:extLst>
          </p:cNvPr>
          <p:cNvPicPr>
            <a:picLocks noChangeAspect="1"/>
          </p:cNvPicPr>
          <p:nvPr/>
        </p:nvPicPr>
        <p:blipFill rotWithShape="1">
          <a:blip r:embed="rId5"/>
          <a:srcRect t="102" r="53018" b="196"/>
          <a:stretch/>
        </p:blipFill>
        <p:spPr>
          <a:xfrm>
            <a:off x="6190891" y="1714224"/>
            <a:ext cx="2099374" cy="4503636"/>
          </a:xfrm>
          <a:prstGeom prst="rect">
            <a:avLst/>
          </a:prstGeom>
        </p:spPr>
      </p:pic>
      <p:cxnSp>
        <p:nvCxnSpPr>
          <p:cNvPr id="8" name="Straight Arrow Connector 7"/>
          <p:cNvCxnSpPr/>
          <p:nvPr/>
        </p:nvCxnSpPr>
        <p:spPr>
          <a:xfrm flipV="1">
            <a:off x="3333750" y="3209925"/>
            <a:ext cx="695325" cy="9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920037" y="2785053"/>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748771" y="2554143"/>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10" descr="Graphical user interface, text, application&#10;&#10;Description automatically generated">
            <a:extLst>
              <a:ext uri="{FF2B5EF4-FFF2-40B4-BE49-F238E27FC236}">
                <a16:creationId xmlns:a16="http://schemas.microsoft.com/office/drawing/2014/main" id="{B9FA46D1-704A-962C-68B5-6A2799204119}"/>
              </a:ext>
            </a:extLst>
          </p:cNvPr>
          <p:cNvPicPr>
            <a:picLocks noChangeAspect="1"/>
          </p:cNvPicPr>
          <p:nvPr/>
        </p:nvPicPr>
        <p:blipFill>
          <a:blip r:embed="rId6"/>
          <a:stretch>
            <a:fillRect/>
          </a:stretch>
        </p:blipFill>
        <p:spPr>
          <a:xfrm>
            <a:off x="8610789" y="1716657"/>
            <a:ext cx="2101591" cy="4488610"/>
          </a:xfrm>
          <a:prstGeom prst="rect">
            <a:avLst/>
          </a:prstGeom>
        </p:spPr>
      </p:pic>
    </p:spTree>
    <p:extLst>
      <p:ext uri="{BB962C8B-B14F-4D97-AF65-F5344CB8AC3E}">
        <p14:creationId xmlns:p14="http://schemas.microsoft.com/office/powerpoint/2010/main" val="275284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32</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a:t>
            </a:r>
            <a:r>
              <a:rPr lang="en-US" err="1"/>
              <a:t>Xóa</a:t>
            </a:r>
            <a:r>
              <a:rPr lang="en-US"/>
              <a:t> Port forwarding</a:t>
            </a:r>
            <a:endParaRPr lang="en-US" b="0"/>
          </a:p>
        </p:txBody>
      </p:sp>
      <p:pic>
        <p:nvPicPr>
          <p:cNvPr id="4" name="Picture 3"/>
          <p:cNvPicPr>
            <a:picLocks noChangeAspect="1"/>
          </p:cNvPicPr>
          <p:nvPr/>
        </p:nvPicPr>
        <p:blipFill rotWithShape="1">
          <a:blip r:embed="rId3"/>
          <a:srcRect r="69272"/>
          <a:stretch/>
        </p:blipFill>
        <p:spPr>
          <a:xfrm>
            <a:off x="2702404" y="1657641"/>
            <a:ext cx="2069222" cy="4500481"/>
          </a:xfrm>
          <a:prstGeom prst="rect">
            <a:avLst/>
          </a:prstGeom>
        </p:spPr>
      </p:pic>
      <p:cxnSp>
        <p:nvCxnSpPr>
          <p:cNvPr id="5" name="Straight Arrow Connector 4"/>
          <p:cNvCxnSpPr/>
          <p:nvPr/>
        </p:nvCxnSpPr>
        <p:spPr>
          <a:xfrm>
            <a:off x="4384675" y="2565977"/>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descr="Graphical user interface, application&#10;&#10;Description automatically generated">
            <a:extLst>
              <a:ext uri="{FF2B5EF4-FFF2-40B4-BE49-F238E27FC236}">
                <a16:creationId xmlns:a16="http://schemas.microsoft.com/office/drawing/2014/main" id="{13978E95-A705-E017-6F7B-7BCD1CB816A5}"/>
              </a:ext>
            </a:extLst>
          </p:cNvPr>
          <p:cNvPicPr>
            <a:picLocks noChangeAspect="1"/>
          </p:cNvPicPr>
          <p:nvPr/>
        </p:nvPicPr>
        <p:blipFill rotWithShape="1">
          <a:blip r:embed="rId4"/>
          <a:srcRect t="102" r="53018" b="196"/>
          <a:stretch/>
        </p:blipFill>
        <p:spPr>
          <a:xfrm>
            <a:off x="5040702" y="1656715"/>
            <a:ext cx="2099374" cy="4503636"/>
          </a:xfrm>
          <a:prstGeom prst="rect">
            <a:avLst/>
          </a:prstGeom>
        </p:spPr>
      </p:pic>
      <p:cxnSp>
        <p:nvCxnSpPr>
          <p:cNvPr id="7" name="Straight Arrow Connector 6"/>
          <p:cNvCxnSpPr/>
          <p:nvPr/>
        </p:nvCxnSpPr>
        <p:spPr>
          <a:xfrm>
            <a:off x="6678179" y="2956502"/>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19875" y="2802732"/>
            <a:ext cx="671979" cy="200055"/>
          </a:xfrm>
          <a:prstGeom prst="rect">
            <a:avLst/>
          </a:prstGeom>
          <a:noFill/>
        </p:spPr>
        <p:txBody>
          <a:bodyPr wrap="none" rtlCol="0">
            <a:spAutoFit/>
          </a:bodyPr>
          <a:lstStyle/>
          <a:p>
            <a:r>
              <a:rPr lang="en-US" sz="700" err="1">
                <a:solidFill>
                  <a:srgbClr val="FF0000"/>
                </a:solidFill>
              </a:rPr>
              <a:t>Nhấn</a:t>
            </a:r>
            <a:r>
              <a:rPr lang="en-US" sz="700">
                <a:solidFill>
                  <a:srgbClr val="FF0000"/>
                </a:solidFill>
              </a:rPr>
              <a:t> </a:t>
            </a:r>
            <a:r>
              <a:rPr lang="en-US" sz="700" err="1">
                <a:solidFill>
                  <a:srgbClr val="FF0000"/>
                </a:solidFill>
              </a:rPr>
              <a:t>và</a:t>
            </a:r>
            <a:r>
              <a:rPr lang="en-US" sz="700">
                <a:solidFill>
                  <a:srgbClr val="FF0000"/>
                </a:solidFill>
              </a:rPr>
              <a:t> </a:t>
            </a:r>
            <a:r>
              <a:rPr lang="en-US" sz="700" err="1">
                <a:solidFill>
                  <a:srgbClr val="FF0000"/>
                </a:solidFill>
              </a:rPr>
              <a:t>giữ</a:t>
            </a:r>
            <a:endParaRPr lang="en-US" sz="700">
              <a:solidFill>
                <a:srgbClr val="FF0000"/>
              </a:solidFill>
            </a:endParaRPr>
          </a:p>
        </p:txBody>
      </p:sp>
      <p:pic>
        <p:nvPicPr>
          <p:cNvPr id="10" name="Picture 10" descr="Graphical user interface, text, application, chat or text message&#10;&#10;Description automatically generated">
            <a:extLst>
              <a:ext uri="{FF2B5EF4-FFF2-40B4-BE49-F238E27FC236}">
                <a16:creationId xmlns:a16="http://schemas.microsoft.com/office/drawing/2014/main" id="{077E13EC-4E7E-D45C-BF36-4496682344E7}"/>
              </a:ext>
            </a:extLst>
          </p:cNvPr>
          <p:cNvPicPr>
            <a:picLocks noChangeAspect="1"/>
          </p:cNvPicPr>
          <p:nvPr/>
        </p:nvPicPr>
        <p:blipFill>
          <a:blip r:embed="rId5"/>
          <a:stretch>
            <a:fillRect/>
          </a:stretch>
        </p:blipFill>
        <p:spPr>
          <a:xfrm>
            <a:off x="7388714" y="1659147"/>
            <a:ext cx="2101591" cy="4488611"/>
          </a:xfrm>
          <a:prstGeom prst="rect">
            <a:avLst/>
          </a:prstGeom>
        </p:spPr>
      </p:pic>
    </p:spTree>
    <p:extLst>
      <p:ext uri="{BB962C8B-B14F-4D97-AF65-F5344CB8AC3E}">
        <p14:creationId xmlns:p14="http://schemas.microsoft.com/office/powerpoint/2010/main" val="3077333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33</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DDNS</a:t>
            </a:r>
            <a:br>
              <a:rPr lang="en-US"/>
            </a:br>
            <a:r>
              <a:rPr lang="en-US" b="0" err="1"/>
              <a:t>Màn</a:t>
            </a:r>
            <a:r>
              <a:rPr lang="en-US" b="0"/>
              <a:t> hình</a:t>
            </a:r>
          </a:p>
        </p:txBody>
      </p:sp>
      <p:pic>
        <p:nvPicPr>
          <p:cNvPr id="4" name="Picture 3"/>
          <p:cNvPicPr>
            <a:picLocks noChangeAspect="1"/>
          </p:cNvPicPr>
          <p:nvPr/>
        </p:nvPicPr>
        <p:blipFill rotWithShape="1">
          <a:blip r:embed="rId3"/>
          <a:srcRect r="53224"/>
          <a:stretch/>
        </p:blipFill>
        <p:spPr>
          <a:xfrm>
            <a:off x="2551648" y="1731531"/>
            <a:ext cx="2099938" cy="4500481"/>
          </a:xfrm>
          <a:prstGeom prst="rect">
            <a:avLst/>
          </a:prstGeom>
        </p:spPr>
      </p:pic>
      <p:pic>
        <p:nvPicPr>
          <p:cNvPr id="5" name="Picture 4"/>
          <p:cNvPicPr>
            <a:picLocks noChangeAspect="1"/>
          </p:cNvPicPr>
          <p:nvPr/>
        </p:nvPicPr>
        <p:blipFill rotWithShape="1">
          <a:blip r:embed="rId4"/>
          <a:srcRect r="68534"/>
          <a:stretch/>
        </p:blipFill>
        <p:spPr>
          <a:xfrm>
            <a:off x="4809450" y="1731531"/>
            <a:ext cx="2118977" cy="4500481"/>
          </a:xfrm>
          <a:prstGeom prst="rect">
            <a:avLst/>
          </a:prstGeom>
        </p:spPr>
      </p:pic>
      <p:cxnSp>
        <p:nvCxnSpPr>
          <p:cNvPr id="6" name="Straight Arrow Connector 5"/>
          <p:cNvCxnSpPr/>
          <p:nvPr/>
        </p:nvCxnSpPr>
        <p:spPr>
          <a:xfrm flipV="1">
            <a:off x="4210050" y="3181350"/>
            <a:ext cx="695325" cy="9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448425" y="2990850"/>
            <a:ext cx="7715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8" descr="Graphical user interface, text, application, chat or text message&#10;&#10;Description automatically generated">
            <a:extLst>
              <a:ext uri="{FF2B5EF4-FFF2-40B4-BE49-F238E27FC236}">
                <a16:creationId xmlns:a16="http://schemas.microsoft.com/office/drawing/2014/main" id="{FBDC22C4-A4E7-2D03-32B8-416F0A939285}"/>
              </a:ext>
            </a:extLst>
          </p:cNvPr>
          <p:cNvPicPr>
            <a:picLocks noChangeAspect="1"/>
          </p:cNvPicPr>
          <p:nvPr/>
        </p:nvPicPr>
        <p:blipFill>
          <a:blip r:embed="rId5"/>
          <a:stretch>
            <a:fillRect/>
          </a:stretch>
        </p:blipFill>
        <p:spPr>
          <a:xfrm>
            <a:off x="7216186" y="1716657"/>
            <a:ext cx="2058458" cy="4488610"/>
          </a:xfrm>
          <a:prstGeom prst="rect">
            <a:avLst/>
          </a:prstGeom>
        </p:spPr>
      </p:pic>
    </p:spTree>
    <p:extLst>
      <p:ext uri="{BB962C8B-B14F-4D97-AF65-F5344CB8AC3E}">
        <p14:creationId xmlns:p14="http://schemas.microsoft.com/office/powerpoint/2010/main" val="2765412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p:txBody>
          <a:bodyPr/>
          <a:lstStyle/>
          <a:p>
            <a:r>
              <a:rPr lang="en-US"/>
              <a:t>4. Kiểm tra mạng</a:t>
            </a:r>
            <a:endParaRPr lang="en-US" sz="4000"/>
          </a:p>
        </p:txBody>
      </p:sp>
      <p:sp>
        <p:nvSpPr>
          <p:cNvPr id="3" name="Content Placeholder 2"/>
          <p:cNvSpPr>
            <a:spLocks noGrp="1"/>
          </p:cNvSpPr>
          <p:nvPr>
            <p:ph sz="quarter" idx="13"/>
          </p:nvPr>
        </p:nvSpPr>
        <p:spPr/>
        <p:txBody>
          <a:bodyPr lIns="91440" tIns="45720" rIns="91440" bIns="45720" anchor="t"/>
          <a:lstStyle/>
          <a:p>
            <a:r>
              <a:rPr lang="en-US" err="1">
                <a:latin typeface="Arial"/>
                <a:cs typeface="Arial"/>
              </a:rPr>
              <a:t>Chẩn</a:t>
            </a:r>
            <a:r>
              <a:rPr lang="en-US">
                <a:latin typeface="Arial"/>
                <a:cs typeface="Arial"/>
              </a:rPr>
              <a:t> </a:t>
            </a:r>
            <a:r>
              <a:rPr lang="en-US" err="1">
                <a:latin typeface="Arial"/>
                <a:cs typeface="Arial"/>
              </a:rPr>
              <a:t>đoán</a:t>
            </a:r>
            <a:r>
              <a:rPr lang="en-US">
                <a:latin typeface="Arial"/>
                <a:cs typeface="Arial"/>
              </a:rPr>
              <a:t> </a:t>
            </a:r>
            <a:r>
              <a:rPr lang="en-US" err="1">
                <a:latin typeface="Arial"/>
                <a:cs typeface="Arial"/>
              </a:rPr>
              <a:t>mạng</a:t>
            </a:r>
          </a:p>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tín</a:t>
            </a:r>
            <a:r>
              <a:rPr lang="en-US">
                <a:latin typeface="Arial"/>
                <a:cs typeface="Arial"/>
              </a:rPr>
              <a:t> </a:t>
            </a:r>
            <a:r>
              <a:rPr lang="en-US" err="1">
                <a:latin typeface="Arial"/>
                <a:cs typeface="Arial"/>
              </a:rPr>
              <a:t>hiệu</a:t>
            </a:r>
            <a:r>
              <a:rPr lang="en-US">
                <a:latin typeface="Arial"/>
                <a:cs typeface="Arial"/>
              </a:rPr>
              <a:t> </a:t>
            </a:r>
            <a:r>
              <a:rPr lang="en-US" err="1">
                <a:latin typeface="Arial"/>
                <a:cs typeface="Arial"/>
              </a:rPr>
              <a:t>quang</a:t>
            </a:r>
            <a:endParaRPr lang="en-US">
              <a:latin typeface="Arial"/>
              <a:cs typeface="Arial"/>
            </a:endParaRPr>
          </a:p>
          <a:p>
            <a:pPr lvl="1"/>
            <a:endParaRPr lang="en-US"/>
          </a:p>
        </p:txBody>
      </p:sp>
    </p:spTree>
    <p:extLst>
      <p:ext uri="{BB962C8B-B14F-4D97-AF65-F5344CB8AC3E}">
        <p14:creationId xmlns:p14="http://schemas.microsoft.com/office/powerpoint/2010/main" val="1279939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35</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a:bodyPr>
          <a:lstStyle/>
          <a:p>
            <a:r>
              <a:rPr lang="en-US" err="1"/>
              <a:t>Chẩn</a:t>
            </a:r>
            <a:r>
              <a:rPr lang="en-US"/>
              <a:t> </a:t>
            </a:r>
            <a:r>
              <a:rPr lang="en-US" err="1"/>
              <a:t>đoán</a:t>
            </a:r>
            <a:r>
              <a:rPr lang="en-US"/>
              <a:t> mạng</a:t>
            </a:r>
            <a:endParaRPr lang="en-US" b="0"/>
          </a:p>
        </p:txBody>
      </p:sp>
      <p:sp>
        <p:nvSpPr>
          <p:cNvPr id="8" name="Content Placeholder 7"/>
          <p:cNvSpPr>
            <a:spLocks noGrp="1"/>
          </p:cNvSpPr>
          <p:nvPr>
            <p:ph sz="quarter" idx="13"/>
          </p:nvPr>
        </p:nvSpPr>
        <p:spPr/>
        <p:txBody>
          <a:bodyPr/>
          <a:lstStyle/>
          <a:p>
            <a:r>
              <a:rPr lang="en-US" err="1"/>
              <a:t>Chẩn</a:t>
            </a:r>
            <a:r>
              <a:rPr lang="en-US"/>
              <a:t> </a:t>
            </a:r>
            <a:r>
              <a:rPr lang="en-US" err="1"/>
              <a:t>đoán</a:t>
            </a:r>
            <a:r>
              <a:rPr lang="en-US"/>
              <a:t> </a:t>
            </a:r>
            <a:r>
              <a:rPr lang="en-US" err="1"/>
              <a:t>mạng</a:t>
            </a:r>
            <a:r>
              <a:rPr lang="en-US"/>
              <a:t> </a:t>
            </a:r>
            <a:r>
              <a:rPr lang="en-US" err="1"/>
              <a:t>sẽ</a:t>
            </a:r>
            <a:r>
              <a:rPr lang="en-US"/>
              <a:t> </a:t>
            </a:r>
            <a:r>
              <a:rPr lang="en-US" err="1"/>
              <a:t>được</a:t>
            </a:r>
            <a:r>
              <a:rPr lang="en-US"/>
              <a:t> </a:t>
            </a:r>
            <a:r>
              <a:rPr lang="en-US" err="1"/>
              <a:t>xử</a:t>
            </a:r>
            <a:r>
              <a:rPr lang="en-US"/>
              <a:t> </a:t>
            </a:r>
            <a:r>
              <a:rPr lang="en-US" err="1"/>
              <a:t>lý</a:t>
            </a:r>
            <a:r>
              <a:rPr lang="en-US"/>
              <a:t> </a:t>
            </a:r>
            <a:r>
              <a:rPr lang="en-US" err="1"/>
              <a:t>như</a:t>
            </a:r>
            <a:r>
              <a:rPr lang="en-US"/>
              <a:t> </a:t>
            </a:r>
            <a:r>
              <a:rPr lang="en-US" err="1"/>
              <a:t>một</a:t>
            </a:r>
            <a:r>
              <a:rPr lang="en-US"/>
              <a:t> tool test </a:t>
            </a:r>
            <a:r>
              <a:rPr lang="en-US" err="1"/>
              <a:t>cho</a:t>
            </a:r>
            <a:r>
              <a:rPr lang="en-US"/>
              <a:t> </a:t>
            </a:r>
            <a:r>
              <a:rPr lang="en-US" err="1"/>
              <a:t>phép</a:t>
            </a:r>
            <a:r>
              <a:rPr lang="en-US"/>
              <a:t> ping test </a:t>
            </a:r>
            <a:r>
              <a:rPr lang="en-US" err="1"/>
              <a:t>và</a:t>
            </a:r>
            <a:r>
              <a:rPr lang="en-US"/>
              <a:t> trace route</a:t>
            </a:r>
          </a:p>
        </p:txBody>
      </p:sp>
      <p:graphicFrame>
        <p:nvGraphicFramePr>
          <p:cNvPr id="6" name="Object 5"/>
          <p:cNvGraphicFramePr>
            <a:graphicFrameLocks noChangeAspect="1"/>
          </p:cNvGraphicFramePr>
          <p:nvPr/>
        </p:nvGraphicFramePr>
        <p:xfrm>
          <a:off x="487850" y="3114451"/>
          <a:ext cx="11206657" cy="873246"/>
        </p:xfrm>
        <a:graphic>
          <a:graphicData uri="http://schemas.openxmlformats.org/presentationml/2006/ole">
            <mc:AlternateContent xmlns:mc="http://schemas.openxmlformats.org/markup-compatibility/2006">
              <mc:Choice xmlns:v="urn:schemas-microsoft-com:vml" Requires="v">
                <p:oleObj name="Visio" r:id="rId3" imgW="9048855" imgH="704881" progId="Visio.Drawing.15">
                  <p:embed/>
                </p:oleObj>
              </mc:Choice>
              <mc:Fallback>
                <p:oleObj name="Visio" r:id="rId3" imgW="9048855" imgH="704881"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50" y="3114451"/>
                        <a:ext cx="11206657" cy="873246"/>
                      </a:xfrm>
                      <a:prstGeom prst="rect">
                        <a:avLst/>
                      </a:prstGeom>
                      <a:noFill/>
                    </p:spPr>
                  </p:pic>
                </p:oleObj>
              </mc:Fallback>
            </mc:AlternateContent>
          </a:graphicData>
        </a:graphic>
      </p:graphicFrame>
    </p:spTree>
    <p:extLst>
      <p:ext uri="{BB962C8B-B14F-4D97-AF65-F5344CB8AC3E}">
        <p14:creationId xmlns:p14="http://schemas.microsoft.com/office/powerpoint/2010/main" val="1886921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5527"/>
          <a:stretch/>
        </p:blipFill>
        <p:spPr>
          <a:xfrm>
            <a:off x="6724073" y="1783276"/>
            <a:ext cx="4653791" cy="4396992"/>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36</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a:bodyPr>
          <a:lstStyle/>
          <a:p>
            <a:r>
              <a:rPr lang="en-US" err="1">
                <a:sym typeface="Wingdings" panose="05000000000000000000" pitchFamily="2" charset="2"/>
              </a:rPr>
              <a:t>Chẩn</a:t>
            </a:r>
            <a:r>
              <a:rPr lang="en-US">
                <a:sym typeface="Wingdings" panose="05000000000000000000" pitchFamily="2" charset="2"/>
              </a:rPr>
              <a:t> </a:t>
            </a:r>
            <a:r>
              <a:rPr lang="en-US" err="1">
                <a:sym typeface="Wingdings" panose="05000000000000000000" pitchFamily="2" charset="2"/>
              </a:rPr>
              <a:t>đoán</a:t>
            </a:r>
            <a:r>
              <a:rPr lang="en-US">
                <a:sym typeface="Wingdings" panose="05000000000000000000" pitchFamily="2" charset="2"/>
              </a:rPr>
              <a:t> </a:t>
            </a:r>
            <a:r>
              <a:rPr lang="en-US" err="1">
                <a:sym typeface="Wingdings" panose="05000000000000000000" pitchFamily="2" charset="2"/>
              </a:rPr>
              <a:t>mạng</a:t>
            </a:r>
            <a:r>
              <a:rPr lang="en-US">
                <a:sym typeface="Wingdings" panose="05000000000000000000" pitchFamily="2" charset="2"/>
              </a:rPr>
              <a:t> (Ping, traceroute)</a:t>
            </a:r>
            <a:endParaRPr lang="en-US" b="0"/>
          </a:p>
        </p:txBody>
      </p:sp>
      <p:pic>
        <p:nvPicPr>
          <p:cNvPr id="15" name="Picture 14"/>
          <p:cNvPicPr>
            <a:picLocks noChangeAspect="1"/>
          </p:cNvPicPr>
          <p:nvPr/>
        </p:nvPicPr>
        <p:blipFill>
          <a:blip r:embed="rId4"/>
          <a:stretch>
            <a:fillRect/>
          </a:stretch>
        </p:blipFill>
        <p:spPr>
          <a:xfrm>
            <a:off x="4375627" y="1752395"/>
            <a:ext cx="2030630" cy="4396992"/>
          </a:xfrm>
          <a:prstGeom prst="rect">
            <a:avLst/>
          </a:prstGeom>
        </p:spPr>
      </p:pic>
      <p:cxnSp>
        <p:nvCxnSpPr>
          <p:cNvPr id="10" name="Straight Arrow Connector 9"/>
          <p:cNvCxnSpPr/>
          <p:nvPr/>
        </p:nvCxnSpPr>
        <p:spPr>
          <a:xfrm>
            <a:off x="8526846" y="2974724"/>
            <a:ext cx="900349" cy="35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918080" y="3200400"/>
            <a:ext cx="937365" cy="781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4"/>
          <p:cNvSpPr>
            <a:spLocks noGrp="1"/>
          </p:cNvSpPr>
          <p:nvPr>
            <p:ph sz="quarter" idx="13"/>
          </p:nvPr>
        </p:nvSpPr>
        <p:spPr>
          <a:xfrm>
            <a:off x="617390" y="1752395"/>
            <a:ext cx="2706836" cy="4470605"/>
          </a:xfrm>
        </p:spPr>
        <p:txBody>
          <a:bodyPr/>
          <a:lstStyle/>
          <a:p>
            <a:r>
              <a:rPr lang="en-US" err="1"/>
              <a:t>Nhập</a:t>
            </a:r>
            <a:r>
              <a:rPr lang="en-US"/>
              <a:t> </a:t>
            </a:r>
            <a:r>
              <a:rPr lang="en-US" err="1"/>
              <a:t>địa</a:t>
            </a:r>
            <a:r>
              <a:rPr lang="en-US"/>
              <a:t> </a:t>
            </a:r>
            <a:r>
              <a:rPr lang="en-US" err="1"/>
              <a:t>chỉ</a:t>
            </a:r>
            <a:r>
              <a:rPr lang="en-US"/>
              <a:t> </a:t>
            </a:r>
            <a:r>
              <a:rPr lang="en-US" err="1"/>
              <a:t>đích</a:t>
            </a:r>
            <a:r>
              <a:rPr lang="en-US"/>
              <a:t> </a:t>
            </a:r>
            <a:r>
              <a:rPr lang="en-US" err="1"/>
              <a:t>để</a:t>
            </a:r>
            <a:r>
              <a:rPr lang="en-US"/>
              <a:t> ping/trace test</a:t>
            </a:r>
          </a:p>
        </p:txBody>
      </p:sp>
    </p:spTree>
    <p:extLst>
      <p:ext uri="{BB962C8B-B14F-4D97-AF65-F5344CB8AC3E}">
        <p14:creationId xmlns:p14="http://schemas.microsoft.com/office/powerpoint/2010/main" val="1007760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37</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quang</a:t>
            </a:r>
            <a:endParaRPr lang="en-US" b="0">
              <a:latin typeface="Arial"/>
              <a:cs typeface="Arial"/>
            </a:endParaRPr>
          </a:p>
        </p:txBody>
      </p:sp>
      <p:pic>
        <p:nvPicPr>
          <p:cNvPr id="5" name="Picture 4" descr="Graphical user interface, application&#10;&#10;Description automatically generated">
            <a:extLst>
              <a:ext uri="{FF2B5EF4-FFF2-40B4-BE49-F238E27FC236}">
                <a16:creationId xmlns:a16="http://schemas.microsoft.com/office/drawing/2014/main" id="{1A2C07A4-1A8B-CF45-7B35-6B59D8FFD9BA}"/>
              </a:ext>
            </a:extLst>
          </p:cNvPr>
          <p:cNvPicPr>
            <a:picLocks noChangeAspect="1"/>
          </p:cNvPicPr>
          <p:nvPr/>
        </p:nvPicPr>
        <p:blipFill rotWithShape="1">
          <a:blip r:embed="rId3"/>
          <a:srcRect l="56000" t="67" b="-386"/>
          <a:stretch/>
        </p:blipFill>
        <p:spPr>
          <a:xfrm>
            <a:off x="5123438" y="1277463"/>
            <a:ext cx="2047638" cy="4433538"/>
          </a:xfrm>
          <a:prstGeom prst="rect">
            <a:avLst/>
          </a:prstGeom>
        </p:spPr>
      </p:pic>
      <p:pic>
        <p:nvPicPr>
          <p:cNvPr id="3" name="Picture 5" descr="Graphical user interface, text, application, chat or text message&#10;&#10;Description automatically generated">
            <a:extLst>
              <a:ext uri="{FF2B5EF4-FFF2-40B4-BE49-F238E27FC236}">
                <a16:creationId xmlns:a16="http://schemas.microsoft.com/office/drawing/2014/main" id="{7BE314CE-2028-C9C5-C3BE-6FD2E76A665B}"/>
              </a:ext>
            </a:extLst>
          </p:cNvPr>
          <p:cNvPicPr>
            <a:picLocks noChangeAspect="1"/>
          </p:cNvPicPr>
          <p:nvPr/>
        </p:nvPicPr>
        <p:blipFill>
          <a:blip r:embed="rId4"/>
          <a:stretch>
            <a:fillRect/>
          </a:stretch>
        </p:blipFill>
        <p:spPr>
          <a:xfrm>
            <a:off x="7705016" y="1213449"/>
            <a:ext cx="2058458" cy="4488611"/>
          </a:xfrm>
          <a:prstGeom prst="rect">
            <a:avLst/>
          </a:prstGeom>
        </p:spPr>
      </p:pic>
      <p:cxnSp>
        <p:nvCxnSpPr>
          <p:cNvPr id="13" name="Straight Arrow Connector 12"/>
          <p:cNvCxnSpPr/>
          <p:nvPr/>
        </p:nvCxnSpPr>
        <p:spPr>
          <a:xfrm>
            <a:off x="6681688" y="2109707"/>
            <a:ext cx="11253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2588670" y="1277463"/>
            <a:ext cx="2047508" cy="4433538"/>
          </a:xfrm>
          <a:prstGeom prst="rect">
            <a:avLst/>
          </a:prstGeom>
        </p:spPr>
      </p:pic>
      <p:cxnSp>
        <p:nvCxnSpPr>
          <p:cNvPr id="12" name="Straight Arrow Connector 11"/>
          <p:cNvCxnSpPr/>
          <p:nvPr/>
        </p:nvCxnSpPr>
        <p:spPr>
          <a:xfrm flipV="1">
            <a:off x="4370513" y="3055101"/>
            <a:ext cx="962746" cy="3413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734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38</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Mesh</a:t>
            </a:r>
            <a:endParaRPr lang="en-US" b="0">
              <a:latin typeface="Arial"/>
              <a:cs typeface="Arial"/>
            </a:endParaRPr>
          </a:p>
        </p:txBody>
      </p:sp>
      <p:pic>
        <p:nvPicPr>
          <p:cNvPr id="7" name="Picture 7" descr="Graphical user interface, application&#10;&#10;Description automatically generated">
            <a:extLst>
              <a:ext uri="{FF2B5EF4-FFF2-40B4-BE49-F238E27FC236}">
                <a16:creationId xmlns:a16="http://schemas.microsoft.com/office/drawing/2014/main" id="{3B4E3BBD-23C4-9E5B-82AD-C1EB5CF5E626}"/>
              </a:ext>
            </a:extLst>
          </p:cNvPr>
          <p:cNvPicPr>
            <a:picLocks noChangeAspect="1"/>
          </p:cNvPicPr>
          <p:nvPr/>
        </p:nvPicPr>
        <p:blipFill>
          <a:blip r:embed="rId3"/>
          <a:stretch>
            <a:fillRect/>
          </a:stretch>
        </p:blipFill>
        <p:spPr>
          <a:xfrm>
            <a:off x="2085008" y="1249055"/>
            <a:ext cx="7944678" cy="5221281"/>
          </a:xfrm>
          <a:prstGeom prst="rect">
            <a:avLst/>
          </a:prstGeom>
        </p:spPr>
      </p:pic>
      <p:cxnSp>
        <p:nvCxnSpPr>
          <p:cNvPr id="8" name="Straight Arrow Connector 7">
            <a:extLst>
              <a:ext uri="{FF2B5EF4-FFF2-40B4-BE49-F238E27FC236}">
                <a16:creationId xmlns:a16="http://schemas.microsoft.com/office/drawing/2014/main" id="{3AC939DA-9BF7-F086-8099-5C7BFBB240F2}"/>
              </a:ext>
            </a:extLst>
          </p:cNvPr>
          <p:cNvCxnSpPr/>
          <p:nvPr/>
        </p:nvCxnSpPr>
        <p:spPr>
          <a:xfrm>
            <a:off x="3253409" y="2474843"/>
            <a:ext cx="1687443" cy="124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D631A7D-6F68-2E7A-C7C2-6534DDD71622}"/>
              </a:ext>
            </a:extLst>
          </p:cNvPr>
          <p:cNvCxnSpPr>
            <a:cxnSpLocks/>
          </p:cNvCxnSpPr>
          <p:nvPr/>
        </p:nvCxnSpPr>
        <p:spPr>
          <a:xfrm flipV="1">
            <a:off x="6875670" y="3886199"/>
            <a:ext cx="947530" cy="46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706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39</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WAN</a:t>
            </a:r>
            <a:endParaRPr lang="en-US" b="0">
              <a:latin typeface="Arial"/>
              <a:cs typeface="Arial"/>
            </a:endParaRPr>
          </a:p>
        </p:txBody>
      </p:sp>
      <p:pic>
        <p:nvPicPr>
          <p:cNvPr id="4" name="Picture 4" descr="Graphical user interface, application&#10;&#10;Description automatically generated">
            <a:extLst>
              <a:ext uri="{FF2B5EF4-FFF2-40B4-BE49-F238E27FC236}">
                <a16:creationId xmlns:a16="http://schemas.microsoft.com/office/drawing/2014/main" id="{8AABE774-6D5B-8F60-6640-22F5F55308B5}"/>
              </a:ext>
            </a:extLst>
          </p:cNvPr>
          <p:cNvPicPr>
            <a:picLocks noChangeAspect="1"/>
          </p:cNvPicPr>
          <p:nvPr/>
        </p:nvPicPr>
        <p:blipFill>
          <a:blip r:embed="rId3"/>
          <a:stretch>
            <a:fillRect/>
          </a:stretch>
        </p:blipFill>
        <p:spPr>
          <a:xfrm>
            <a:off x="2150853" y="1544510"/>
            <a:ext cx="7042029" cy="4761016"/>
          </a:xfrm>
          <a:prstGeom prst="rect">
            <a:avLst/>
          </a:prstGeom>
        </p:spPr>
      </p:pic>
      <p:cxnSp>
        <p:nvCxnSpPr>
          <p:cNvPr id="6" name="Straight Arrow Connector 5">
            <a:extLst>
              <a:ext uri="{FF2B5EF4-FFF2-40B4-BE49-F238E27FC236}">
                <a16:creationId xmlns:a16="http://schemas.microsoft.com/office/drawing/2014/main" id="{7ECF9A92-91ED-523D-3946-515DBCC54505}"/>
              </a:ext>
            </a:extLst>
          </p:cNvPr>
          <p:cNvCxnSpPr/>
          <p:nvPr/>
        </p:nvCxnSpPr>
        <p:spPr>
          <a:xfrm flipH="1">
            <a:off x="5546686" y="4953932"/>
            <a:ext cx="3464" cy="594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02BEE2-08CA-0CFE-637B-8205CBA5676B}"/>
              </a:ext>
            </a:extLst>
          </p:cNvPr>
          <p:cNvSpPr txBox="1"/>
          <p:nvPr/>
        </p:nvSpPr>
        <p:spPr>
          <a:xfrm>
            <a:off x="5481308" y="5119465"/>
            <a:ext cx="702252" cy="271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cs typeface="Arial"/>
              </a:rPr>
              <a:t>Kéo</a:t>
            </a:r>
            <a:r>
              <a:rPr lang="en-US" sz="1100">
                <a:cs typeface="Arial"/>
              </a:rPr>
              <a:t> </a:t>
            </a:r>
            <a:r>
              <a:rPr lang="en-US" sz="1100" err="1">
                <a:cs typeface="Arial"/>
              </a:rPr>
              <a:t>thả</a:t>
            </a:r>
            <a:endParaRPr lang="en-US" sz="1100">
              <a:cs typeface="Arial"/>
            </a:endParaRPr>
          </a:p>
        </p:txBody>
      </p:sp>
    </p:spTree>
    <p:extLst>
      <p:ext uri="{BB962C8B-B14F-4D97-AF65-F5344CB8AC3E}">
        <p14:creationId xmlns:p14="http://schemas.microsoft.com/office/powerpoint/2010/main" val="23719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681" y="3799287"/>
            <a:ext cx="7630857" cy="865277"/>
          </a:xfrm>
        </p:spPr>
        <p:txBody>
          <a:bodyPr/>
          <a:lstStyle/>
          <a:p>
            <a:r>
              <a:rPr lang="en-US" sz="4000" err="1"/>
              <a:t>Tính</a:t>
            </a:r>
            <a:r>
              <a:rPr lang="en-US" sz="4000"/>
              <a:t> </a:t>
            </a:r>
            <a:r>
              <a:rPr lang="en-US" sz="4000" err="1"/>
              <a:t>năng</a:t>
            </a:r>
            <a:r>
              <a:rPr lang="en-US" sz="4000"/>
              <a:t> </a:t>
            </a:r>
            <a:r>
              <a:rPr lang="en-US" sz="4000" err="1"/>
              <a:t>đề</a:t>
            </a:r>
            <a:r>
              <a:rPr lang="en-US" sz="4000"/>
              <a:t> </a:t>
            </a:r>
            <a:r>
              <a:rPr lang="en-US" sz="4000" err="1"/>
              <a:t>xuất</a:t>
            </a:r>
            <a:endParaRPr lang="en-US" sz="4000"/>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a:t>Tính năng quản lý, </a:t>
            </a:r>
            <a:r>
              <a:rPr lang="en-US" err="1"/>
              <a:t>điều</a:t>
            </a:r>
            <a:r>
              <a:rPr lang="en-US"/>
              <a:t> </a:t>
            </a:r>
            <a:r>
              <a:rPr lang="en-US" err="1"/>
              <a:t>khiển</a:t>
            </a:r>
            <a:r>
              <a:rPr lang="en-US"/>
              <a:t> thiết bị ở mạng Local</a:t>
            </a:r>
          </a:p>
          <a:p>
            <a:pPr marL="342900" indent="-342900">
              <a:buFont typeface="Arial" panose="020B0604020202020204" pitchFamily="34" charset="0"/>
              <a:buChar char="•"/>
            </a:pPr>
            <a:r>
              <a:rPr lang="en-US" err="1"/>
              <a:t>Điều</a:t>
            </a:r>
            <a:r>
              <a:rPr lang="en-US"/>
              <a:t> </a:t>
            </a:r>
            <a:r>
              <a:rPr lang="en-US" err="1"/>
              <a:t>khiển</a:t>
            </a:r>
            <a:r>
              <a:rPr lang="en-US"/>
              <a:t> thiết bị từ </a:t>
            </a:r>
            <a:r>
              <a:rPr lang="en-US" err="1"/>
              <a:t>xa</a:t>
            </a:r>
            <a:r>
              <a:rPr lang="en-US"/>
              <a:t> qua Cloud</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67921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dirty="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p:txBody>
          <a:bodyPr lIns="91440" tIns="45720" rIns="91440" bIns="45720" anchor="b">
            <a:noAutofit/>
          </a:bodyPr>
          <a:lstStyle/>
          <a:p>
            <a:r>
              <a:rPr lang="en-US">
                <a:latin typeface="Arial"/>
                <a:cs typeface="Arial"/>
              </a:rPr>
              <a:t>5. </a:t>
            </a:r>
            <a:r>
              <a:rPr lang="en-US" err="1">
                <a:latin typeface="Arial"/>
                <a:cs typeface="Arial"/>
              </a:rPr>
              <a:t>Điều</a:t>
            </a:r>
            <a:r>
              <a:rPr lang="en-US">
                <a:latin typeface="Arial"/>
                <a:cs typeface="Arial"/>
              </a:rPr>
              <a:t> </a:t>
            </a:r>
            <a:r>
              <a:rPr lang="en-US" err="1">
                <a:latin typeface="Arial"/>
                <a:cs typeface="Arial"/>
              </a:rPr>
              <a:t>khiển</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sz="4000" err="1">
              <a:latin typeface="Arial"/>
              <a:cs typeface="Arial"/>
            </a:endParaRPr>
          </a:p>
        </p:txBody>
      </p:sp>
      <p:sp>
        <p:nvSpPr>
          <p:cNvPr id="3" name="Content Placeholder 2"/>
          <p:cNvSpPr>
            <a:spLocks noGrp="1"/>
          </p:cNvSpPr>
          <p:nvPr>
            <p:ph sz="quarter" idx="13"/>
          </p:nvPr>
        </p:nvSpPr>
        <p:spPr/>
        <p:txBody>
          <a:bodyPr lIns="91440" tIns="45720" rIns="91440" bIns="45720" anchor="t"/>
          <a:lstStyle/>
          <a:p>
            <a:r>
              <a:rPr lang="en-US">
                <a:latin typeface="Arial"/>
                <a:cs typeface="Arial"/>
              </a:rPr>
              <a:t>Reboot </a:t>
            </a:r>
            <a:r>
              <a:rPr lang="en-US" err="1">
                <a:latin typeface="Arial"/>
                <a:cs typeface="Arial"/>
              </a:rPr>
              <a:t>thiết</a:t>
            </a:r>
            <a:r>
              <a:rPr lang="en-US">
                <a:latin typeface="Arial"/>
                <a:cs typeface="Arial"/>
              </a:rPr>
              <a:t> </a:t>
            </a:r>
            <a:r>
              <a:rPr lang="en-US" err="1">
                <a:latin typeface="Arial"/>
                <a:cs typeface="Arial"/>
              </a:rPr>
              <a:t>bị</a:t>
            </a:r>
            <a:endParaRPr lang="en-US" err="1"/>
          </a:p>
          <a:p>
            <a:r>
              <a:rPr lang="en-US">
                <a:latin typeface="Arial"/>
                <a:cs typeface="Arial"/>
              </a:rPr>
              <a:t>Reset factory</a:t>
            </a:r>
            <a:endParaRPr lang="en-US"/>
          </a:p>
          <a:p>
            <a:r>
              <a:rPr lang="en-US">
                <a:latin typeface="Arial"/>
                <a:cs typeface="Arial"/>
              </a:rPr>
              <a:t>Update firmware</a:t>
            </a:r>
            <a:endParaRPr lang="en-US"/>
          </a:p>
          <a:p>
            <a:r>
              <a:rPr lang="en-US">
                <a:latin typeface="Arial"/>
                <a:cs typeface="Arial"/>
              </a:rPr>
              <a:t>Restore Config </a:t>
            </a:r>
          </a:p>
          <a:p>
            <a:pPr lvl="1"/>
            <a:endParaRPr lang="en-US"/>
          </a:p>
        </p:txBody>
      </p:sp>
    </p:spTree>
    <p:extLst>
      <p:ext uri="{BB962C8B-B14F-4D97-AF65-F5344CB8AC3E}">
        <p14:creationId xmlns:p14="http://schemas.microsoft.com/office/powerpoint/2010/main" val="2647405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41</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a:latin typeface="Arial"/>
                <a:cs typeface="Arial"/>
              </a:rPr>
              <a:t>Reboot/Reset </a:t>
            </a:r>
            <a:r>
              <a:rPr lang="en-US" err="1">
                <a:latin typeface="Arial"/>
                <a:cs typeface="Arial"/>
              </a:rPr>
              <a:t>thiết</a:t>
            </a:r>
            <a:r>
              <a:rPr lang="en-US">
                <a:latin typeface="Arial"/>
                <a:cs typeface="Arial"/>
              </a:rPr>
              <a:t> </a:t>
            </a:r>
            <a:r>
              <a:rPr lang="en-US" err="1">
                <a:latin typeface="Arial"/>
                <a:cs typeface="Arial"/>
              </a:rPr>
              <a:t>bị</a:t>
            </a:r>
            <a:endParaRPr lang="en-US" err="1"/>
          </a:p>
        </p:txBody>
      </p:sp>
      <p:pic>
        <p:nvPicPr>
          <p:cNvPr id="3" name="Picture 2"/>
          <p:cNvPicPr>
            <a:picLocks noChangeAspect="1"/>
          </p:cNvPicPr>
          <p:nvPr/>
        </p:nvPicPr>
        <p:blipFill rotWithShape="1">
          <a:blip r:embed="rId3"/>
          <a:srcRect l="16279"/>
          <a:stretch/>
        </p:blipFill>
        <p:spPr>
          <a:xfrm>
            <a:off x="2412267" y="2051430"/>
            <a:ext cx="9372664" cy="3680316"/>
          </a:xfrm>
          <a:prstGeom prst="rect">
            <a:avLst/>
          </a:prstGeom>
        </p:spPr>
      </p:pic>
      <p:pic>
        <p:nvPicPr>
          <p:cNvPr id="17" name="Picture 16"/>
          <p:cNvPicPr>
            <a:picLocks noChangeAspect="1"/>
          </p:cNvPicPr>
          <p:nvPr/>
        </p:nvPicPr>
        <p:blipFill>
          <a:blip r:embed="rId4"/>
          <a:stretch>
            <a:fillRect/>
          </a:stretch>
        </p:blipFill>
        <p:spPr>
          <a:xfrm>
            <a:off x="582020" y="2051430"/>
            <a:ext cx="1699653" cy="3680316"/>
          </a:xfrm>
          <a:prstGeom prst="rect">
            <a:avLst/>
          </a:prstGeom>
        </p:spPr>
      </p:pic>
      <p:cxnSp>
        <p:nvCxnSpPr>
          <p:cNvPr id="18" name="Straight Arrow Connector 17"/>
          <p:cNvCxnSpPr/>
          <p:nvPr/>
        </p:nvCxnSpPr>
        <p:spPr>
          <a:xfrm flipV="1">
            <a:off x="2045194" y="3891588"/>
            <a:ext cx="764681" cy="512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778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42</a:t>
            </a:fld>
            <a:endParaRPr lang="en-US"/>
          </a:p>
        </p:txBody>
      </p:sp>
      <p:pic>
        <p:nvPicPr>
          <p:cNvPr id="4" name="Picture 3"/>
          <p:cNvPicPr>
            <a:picLocks noChangeAspect="1"/>
          </p:cNvPicPr>
          <p:nvPr/>
        </p:nvPicPr>
        <p:blipFill rotWithShape="1">
          <a:blip r:embed="rId3"/>
          <a:srcRect l="861" t="-168" r="52840" b="-503"/>
          <a:stretch/>
        </p:blipFill>
        <p:spPr>
          <a:xfrm>
            <a:off x="3976861" y="1399419"/>
            <a:ext cx="2227275" cy="4977670"/>
          </a:xfrm>
          <a:prstGeom prst="rect">
            <a:avLst/>
          </a:prstGeom>
        </p:spPr>
      </p:pic>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a:latin typeface="Arial"/>
                <a:cs typeface="Arial"/>
              </a:rPr>
              <a:t>Update firmware/Restore Config </a:t>
            </a:r>
            <a:endParaRPr lang="en-US"/>
          </a:p>
        </p:txBody>
      </p:sp>
      <p:pic>
        <p:nvPicPr>
          <p:cNvPr id="5" name="Picture 6" descr="Graphical user interface, text, application, chat or text message&#10;&#10;Description automatically generated">
            <a:extLst>
              <a:ext uri="{FF2B5EF4-FFF2-40B4-BE49-F238E27FC236}">
                <a16:creationId xmlns:a16="http://schemas.microsoft.com/office/drawing/2014/main" id="{32868307-BC57-D853-793D-31A6C300D2A6}"/>
              </a:ext>
            </a:extLst>
          </p:cNvPr>
          <p:cNvPicPr>
            <a:picLocks noChangeAspect="1"/>
          </p:cNvPicPr>
          <p:nvPr/>
        </p:nvPicPr>
        <p:blipFill>
          <a:blip r:embed="rId4"/>
          <a:stretch>
            <a:fillRect/>
          </a:stretch>
        </p:blipFill>
        <p:spPr>
          <a:xfrm>
            <a:off x="1438656" y="1399419"/>
            <a:ext cx="2298241" cy="4944533"/>
          </a:xfrm>
          <a:prstGeom prst="rect">
            <a:avLst/>
          </a:prstGeom>
        </p:spPr>
      </p:pic>
      <p:cxnSp>
        <p:nvCxnSpPr>
          <p:cNvPr id="7" name="Straight Arrow Connector 6">
            <a:extLst>
              <a:ext uri="{FF2B5EF4-FFF2-40B4-BE49-F238E27FC236}">
                <a16:creationId xmlns:a16="http://schemas.microsoft.com/office/drawing/2014/main" id="{CD88511D-4935-F0B8-E4CC-FB5464DFF594}"/>
              </a:ext>
            </a:extLst>
          </p:cNvPr>
          <p:cNvCxnSpPr/>
          <p:nvPr/>
        </p:nvCxnSpPr>
        <p:spPr>
          <a:xfrm flipV="1">
            <a:off x="3363075" y="3074157"/>
            <a:ext cx="764788" cy="27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85CCF9-BA55-CC0A-122E-70E33F4BF48E}"/>
              </a:ext>
            </a:extLst>
          </p:cNvPr>
          <p:cNvCxnSpPr>
            <a:cxnSpLocks/>
          </p:cNvCxnSpPr>
          <p:nvPr/>
        </p:nvCxnSpPr>
        <p:spPr>
          <a:xfrm flipV="1">
            <a:off x="3541123" y="3319105"/>
            <a:ext cx="3035005" cy="152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9" descr="Graphical user interface, text, application&#10;&#10;Description automatically generated">
            <a:extLst>
              <a:ext uri="{FF2B5EF4-FFF2-40B4-BE49-F238E27FC236}">
                <a16:creationId xmlns:a16="http://schemas.microsoft.com/office/drawing/2014/main" id="{20BE4E3B-D5D0-5313-EA6F-63A80177F411}"/>
              </a:ext>
            </a:extLst>
          </p:cNvPr>
          <p:cNvPicPr>
            <a:picLocks noChangeAspect="1"/>
          </p:cNvPicPr>
          <p:nvPr/>
        </p:nvPicPr>
        <p:blipFill>
          <a:blip r:embed="rId5"/>
          <a:stretch>
            <a:fillRect/>
          </a:stretch>
        </p:blipFill>
        <p:spPr>
          <a:xfrm>
            <a:off x="6584043" y="1402347"/>
            <a:ext cx="4811485" cy="4951378"/>
          </a:xfrm>
          <a:prstGeom prst="rect">
            <a:avLst/>
          </a:prstGeom>
        </p:spPr>
      </p:pic>
      <p:cxnSp>
        <p:nvCxnSpPr>
          <p:cNvPr id="10" name="Straight Arrow Connector 9">
            <a:extLst>
              <a:ext uri="{FF2B5EF4-FFF2-40B4-BE49-F238E27FC236}">
                <a16:creationId xmlns:a16="http://schemas.microsoft.com/office/drawing/2014/main" id="{5F33C597-7F24-BCE6-CE20-90D25C56533E}"/>
              </a:ext>
            </a:extLst>
          </p:cNvPr>
          <p:cNvCxnSpPr>
            <a:cxnSpLocks/>
          </p:cNvCxnSpPr>
          <p:nvPr/>
        </p:nvCxnSpPr>
        <p:spPr>
          <a:xfrm flipV="1">
            <a:off x="8479360" y="2774799"/>
            <a:ext cx="764788" cy="27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13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5</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fontScale="90000"/>
          </a:bodyPr>
          <a:lstStyle/>
          <a:p>
            <a:r>
              <a:rPr lang="en-US" err="1">
                <a:latin typeface="Arial"/>
                <a:cs typeface="Arial"/>
              </a:rPr>
              <a:t>Tính</a:t>
            </a:r>
            <a:r>
              <a:rPr lang="en-US">
                <a:latin typeface="Arial"/>
                <a:cs typeface="Arial"/>
              </a:rPr>
              <a:t> </a:t>
            </a:r>
            <a:r>
              <a:rPr lang="en-US" err="1">
                <a:latin typeface="Arial"/>
                <a:cs typeface="Arial"/>
              </a:rPr>
              <a:t>năng</a:t>
            </a:r>
            <a:r>
              <a:rPr lang="en-US">
                <a:latin typeface="Arial"/>
                <a:cs typeface="Arial"/>
              </a:rPr>
              <a:t> </a:t>
            </a:r>
            <a:r>
              <a:rPr lang="en-US" err="1">
                <a:latin typeface="Arial"/>
                <a:cs typeface="Arial"/>
              </a:rPr>
              <a:t>chính</a:t>
            </a:r>
            <a:r>
              <a:rPr lang="en-US">
                <a:latin typeface="Arial"/>
                <a:cs typeface="Arial"/>
              </a:rPr>
              <a:t> </a:t>
            </a:r>
            <a:r>
              <a:rPr lang="en-US" err="1">
                <a:latin typeface="Arial"/>
                <a:cs typeface="Arial"/>
              </a:rPr>
              <a:t>sản</a:t>
            </a:r>
            <a:r>
              <a:rPr lang="en-US">
                <a:latin typeface="Arial"/>
                <a:cs typeface="Arial"/>
              </a:rPr>
              <a:t> </a:t>
            </a:r>
            <a:r>
              <a:rPr lang="en-US" err="1">
                <a:latin typeface="Arial"/>
                <a:cs typeface="Arial"/>
              </a:rPr>
              <a:t>phẩm</a:t>
            </a:r>
            <a:endParaRPr lang="en-US" err="1"/>
          </a:p>
        </p:txBody>
      </p:sp>
      <p:graphicFrame>
        <p:nvGraphicFramePr>
          <p:cNvPr id="6" name="Content Placeholder 5">
            <a:extLst>
              <a:ext uri="{FF2B5EF4-FFF2-40B4-BE49-F238E27FC236}">
                <a16:creationId xmlns:a16="http://schemas.microsoft.com/office/drawing/2014/main" id="{DFAE2D9C-C75B-EE37-727C-C0ABD5ED965D}"/>
              </a:ext>
            </a:extLst>
          </p:cNvPr>
          <p:cNvGraphicFramePr>
            <a:graphicFrameLocks noGrp="1"/>
          </p:cNvGraphicFramePr>
          <p:nvPr>
            <p:ph sz="quarter" idx="13"/>
            <p:extLst>
              <p:ext uri="{D42A27DB-BD31-4B8C-83A1-F6EECF244321}">
                <p14:modId xmlns:p14="http://schemas.microsoft.com/office/powerpoint/2010/main" val="4101692217"/>
              </p:ext>
            </p:extLst>
          </p:nvPr>
        </p:nvGraphicFramePr>
        <p:xfrm>
          <a:off x="617538" y="1128713"/>
          <a:ext cx="10953750" cy="5094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19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a:xfrm>
            <a:off x="535681" y="1013505"/>
            <a:ext cx="9175247" cy="561126"/>
          </a:xfrm>
        </p:spPr>
        <p:txBody>
          <a:bodyPr/>
          <a:lstStyle/>
          <a:p>
            <a:r>
              <a:rPr lang="en-US"/>
              <a:t>1. Kết nối thiết bị (Device pairing)</a:t>
            </a:r>
            <a:endParaRPr lang="en-US" sz="4000"/>
          </a:p>
        </p:txBody>
      </p:sp>
      <p:sp>
        <p:nvSpPr>
          <p:cNvPr id="3" name="Content Placeholder 2"/>
          <p:cNvSpPr>
            <a:spLocks noGrp="1"/>
          </p:cNvSpPr>
          <p:nvPr>
            <p:ph sz="quarter" idx="13"/>
          </p:nvPr>
        </p:nvSpPr>
        <p:spPr/>
        <p:txBody>
          <a:bodyPr lIns="91440" tIns="45720" rIns="91440" bIns="45720" anchor="t"/>
          <a:lstStyle/>
          <a:p>
            <a:r>
              <a:rPr lang="en-US"/>
              <a:t>Tính năng này chỉ được sử dụng </a:t>
            </a:r>
            <a:r>
              <a:rPr lang="en-US" err="1"/>
              <a:t>với</a:t>
            </a:r>
            <a:r>
              <a:rPr lang="en-US"/>
              <a:t> mạng Local. Bao </a:t>
            </a:r>
            <a:r>
              <a:rPr lang="en-US" err="1"/>
              <a:t>gồm</a:t>
            </a:r>
            <a:r>
              <a:rPr lang="en-US"/>
              <a:t> các tính năng </a:t>
            </a:r>
            <a:r>
              <a:rPr lang="en-US" err="1"/>
              <a:t>sau</a:t>
            </a:r>
            <a:r>
              <a:rPr lang="en-US"/>
              <a:t>:</a:t>
            </a:r>
          </a:p>
          <a:p>
            <a:pPr lvl="1"/>
            <a:r>
              <a:rPr lang="en-US" err="1"/>
              <a:t>Quét</a:t>
            </a:r>
            <a:r>
              <a:rPr lang="en-US"/>
              <a:t> thiết bị</a:t>
            </a:r>
          </a:p>
          <a:p>
            <a:pPr lvl="1"/>
            <a:r>
              <a:rPr lang="en-US"/>
              <a:t>Kết nối tới thiết bị</a:t>
            </a:r>
          </a:p>
          <a:p>
            <a:pPr lvl="1"/>
            <a:r>
              <a:rPr lang="en-US"/>
              <a:t>Đổi mật </a:t>
            </a:r>
            <a:r>
              <a:rPr lang="en-US" err="1"/>
              <a:t>khẩu</a:t>
            </a:r>
            <a:r>
              <a:rPr lang="en-US"/>
              <a:t> thiết bị</a:t>
            </a:r>
          </a:p>
          <a:p>
            <a:pPr lvl="1"/>
            <a:r>
              <a:rPr lang="en-US" err="1">
                <a:latin typeface="Arial"/>
                <a:cs typeface="Arial"/>
              </a:rPr>
              <a:t>Đăng</a:t>
            </a: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Thực</a:t>
            </a:r>
            <a:r>
              <a:rPr lang="en-US">
                <a:latin typeface="Arial"/>
                <a:cs typeface="Arial"/>
              </a:rPr>
              <a:t> </a:t>
            </a:r>
            <a:r>
              <a:rPr lang="en-US" err="1">
                <a:latin typeface="Arial"/>
                <a:cs typeface="Arial"/>
              </a:rPr>
              <a:t>hiện</a:t>
            </a:r>
            <a:r>
              <a:rPr lang="en-US">
                <a:latin typeface="Arial"/>
                <a:cs typeface="Arial"/>
              </a:rPr>
              <a:t> </a:t>
            </a:r>
            <a:r>
              <a:rPr lang="en-US" err="1">
                <a:latin typeface="Arial"/>
                <a:cs typeface="Arial"/>
              </a:rPr>
              <a:t>khi</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ra</a:t>
            </a:r>
            <a:r>
              <a:rPr lang="en-US">
                <a:latin typeface="Arial"/>
                <a:cs typeface="Arial"/>
              </a:rPr>
              <a:t> </a:t>
            </a:r>
            <a:r>
              <a:rPr lang="en-US" err="1">
                <a:latin typeface="Arial"/>
                <a:cs typeface="Arial"/>
              </a:rPr>
              <a:t>khỏi</a:t>
            </a:r>
            <a:r>
              <a:rPr lang="en-US">
                <a:latin typeface="Arial"/>
                <a:cs typeface="Arial"/>
              </a:rPr>
              <a:t> ONE App </a:t>
            </a:r>
            <a:r>
              <a:rPr lang="en-US" err="1">
                <a:latin typeface="Arial"/>
                <a:cs typeface="Arial"/>
              </a:rPr>
              <a:t>hoặc</a:t>
            </a:r>
            <a:r>
              <a:rPr lang="en-US">
                <a:latin typeface="Arial"/>
                <a:cs typeface="Arial"/>
              </a:rPr>
              <a:t> </a:t>
            </a:r>
            <a:r>
              <a:rPr lang="en-US" err="1">
                <a:latin typeface="Arial"/>
                <a:cs typeface="Arial"/>
              </a:rPr>
              <a:t>muốn</a:t>
            </a:r>
            <a:r>
              <a:rPr lang="en-US">
                <a:latin typeface="Arial"/>
                <a:cs typeface="Arial"/>
              </a:rPr>
              <a:t> </a:t>
            </a:r>
            <a:r>
              <a:rPr lang="en-US" err="1">
                <a:latin typeface="Arial"/>
                <a:cs typeface="Arial"/>
              </a:rPr>
              <a:t>ngắt</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a:t>
            </a:r>
            <a:endParaRPr lang="en-US"/>
          </a:p>
          <a:p>
            <a:endParaRPr lang="en-US"/>
          </a:p>
          <a:p>
            <a:pPr lvl="1"/>
            <a:endParaRPr lang="en-US"/>
          </a:p>
        </p:txBody>
      </p:sp>
    </p:spTree>
    <p:extLst>
      <p:ext uri="{BB962C8B-B14F-4D97-AF65-F5344CB8AC3E}">
        <p14:creationId xmlns:p14="http://schemas.microsoft.com/office/powerpoint/2010/main" val="2304360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7</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Device Pairing - Kết nối thiết bị</a:t>
            </a:r>
            <a:br>
              <a:rPr lang="en-US" sz="3100" b="0">
                <a:latin typeface="Arial"/>
                <a:cs typeface="Arial"/>
              </a:rPr>
            </a:br>
            <a:r>
              <a:rPr lang="en-US" sz="3100" b="0" err="1">
                <a:latin typeface="Arial"/>
                <a:cs typeface="Arial"/>
              </a:rPr>
              <a:t>Luồng</a:t>
            </a:r>
            <a:r>
              <a:rPr lang="en-US" sz="3100" b="0">
                <a:latin typeface="Arial"/>
                <a:cs typeface="Arial"/>
              </a:rPr>
              <a:t> nghiệp vụ</a:t>
            </a:r>
            <a:endParaRPr lang="en-US" b="0"/>
          </a:p>
        </p:txBody>
      </p:sp>
      <p:sp>
        <p:nvSpPr>
          <p:cNvPr id="3" name="Content Placeholder 2"/>
          <p:cNvSpPr>
            <a:spLocks noGrp="1"/>
          </p:cNvSpPr>
          <p:nvPr>
            <p:ph sz="quarter" idx="13"/>
          </p:nvPr>
        </p:nvSpPr>
        <p:spPr/>
        <p:txBody>
          <a:bodyPr lIns="91440" tIns="45720" rIns="91440" bIns="45720" anchor="t"/>
          <a:lstStyle/>
          <a:p>
            <a:r>
              <a:rPr lang="en-US">
                <a:latin typeface="Arial"/>
                <a:cs typeface="Arial"/>
              </a:rPr>
              <a:t>B1: </a:t>
            </a:r>
            <a:r>
              <a:rPr lang="en-US" err="1">
                <a:latin typeface="Arial"/>
                <a:cs typeface="Arial"/>
              </a:rPr>
              <a:t>Quét</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tới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err="1"/>
          </a:p>
          <a:p>
            <a:r>
              <a:rPr lang="en-US">
                <a:latin typeface="Arial"/>
                <a:cs typeface="Arial"/>
              </a:rPr>
              <a:t>B2: </a:t>
            </a:r>
            <a:r>
              <a:rPr lang="en-US" err="1">
                <a:latin typeface="Arial"/>
                <a:cs typeface="Arial"/>
              </a:rPr>
              <a:t>Thiết</a:t>
            </a:r>
            <a:r>
              <a:rPr lang="en-US">
                <a:latin typeface="Arial"/>
                <a:cs typeface="Arial"/>
              </a:rPr>
              <a:t> </a:t>
            </a:r>
            <a:r>
              <a:rPr lang="en-US" err="1">
                <a:latin typeface="Arial"/>
                <a:cs typeface="Arial"/>
              </a:rPr>
              <a:t>lập</a:t>
            </a:r>
            <a:r>
              <a:rPr lang="en-US">
                <a:latin typeface="Arial"/>
                <a:cs typeface="Arial"/>
              </a:rPr>
              <a:t> </a:t>
            </a:r>
            <a:r>
              <a:rPr lang="en-US" err="1">
                <a:latin typeface="Arial"/>
                <a:cs typeface="Arial"/>
              </a:rPr>
              <a:t>nhanh</a:t>
            </a:r>
            <a:r>
              <a:rPr lang="en-US">
                <a:latin typeface="Arial"/>
                <a:cs typeface="Arial"/>
              </a:rPr>
              <a:t> </a:t>
            </a:r>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mạng</a:t>
            </a:r>
          </a:p>
          <a:p>
            <a:r>
              <a:rPr lang="en-US">
                <a:latin typeface="Arial"/>
                <a:cs typeface="Arial"/>
              </a:rPr>
              <a:t>Sau </a:t>
            </a:r>
            <a:r>
              <a:rPr lang="en-US" err="1">
                <a:latin typeface="Arial"/>
                <a:cs typeface="Arial"/>
              </a:rPr>
              <a:t>khi</a:t>
            </a:r>
            <a:r>
              <a:rPr lang="en-US">
                <a:latin typeface="Arial"/>
                <a:cs typeface="Arial"/>
              </a:rPr>
              <a:t> </a:t>
            </a:r>
            <a:r>
              <a:rPr lang="en-US" err="1">
                <a:latin typeface="Arial"/>
                <a:cs typeface="Arial"/>
              </a:rPr>
              <a:t>đã</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với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ứng</a:t>
            </a:r>
            <a:r>
              <a:rPr lang="en-US">
                <a:latin typeface="Arial"/>
                <a:cs typeface="Arial"/>
              </a:rPr>
              <a:t> </a:t>
            </a:r>
            <a:r>
              <a:rPr lang="en-US" err="1">
                <a:latin typeface="Arial"/>
                <a:cs typeface="Arial"/>
              </a:rPr>
              <a:t>dụng</a:t>
            </a:r>
            <a:r>
              <a:rPr lang="en-US">
                <a:latin typeface="Arial"/>
                <a:cs typeface="Arial"/>
              </a:rPr>
              <a:t> </a:t>
            </a:r>
            <a:r>
              <a:rPr lang="en-US" err="1">
                <a:latin typeface="Arial"/>
                <a:cs typeface="Arial"/>
              </a:rPr>
              <a:t>cần</a:t>
            </a:r>
            <a:r>
              <a:rPr lang="en-US">
                <a:latin typeface="Arial"/>
                <a:cs typeface="Arial"/>
              </a:rPr>
              <a:t> </a:t>
            </a:r>
            <a:r>
              <a:rPr lang="en-US" err="1">
                <a:latin typeface="Arial"/>
                <a:cs typeface="Arial"/>
              </a:rPr>
              <a:t>duy</a:t>
            </a:r>
            <a:r>
              <a:rPr lang="en-US">
                <a:latin typeface="Arial"/>
                <a:cs typeface="Arial"/>
              </a:rPr>
              <a:t> </a:t>
            </a:r>
            <a:r>
              <a:rPr lang="en-US" err="1">
                <a:latin typeface="Arial"/>
                <a:cs typeface="Arial"/>
              </a:rPr>
              <a:t>trì</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để</a:t>
            </a:r>
            <a:r>
              <a:rPr lang="en-US">
                <a:latin typeface="Arial"/>
                <a:cs typeface="Arial"/>
              </a:rPr>
              <a:t> </a:t>
            </a:r>
            <a:r>
              <a:rPr lang="en-US" err="1">
                <a:latin typeface="Arial"/>
                <a:cs typeface="Arial"/>
              </a:rPr>
              <a:t>thực</a:t>
            </a:r>
            <a:r>
              <a:rPr lang="en-US">
                <a:latin typeface="Arial"/>
                <a:cs typeface="Arial"/>
              </a:rPr>
              <a:t> </a:t>
            </a:r>
            <a:r>
              <a:rPr lang="en-US" err="1">
                <a:latin typeface="Arial"/>
                <a:cs typeface="Arial"/>
              </a:rPr>
              <a:t>hiện</a:t>
            </a:r>
            <a:r>
              <a:rPr lang="en-US">
                <a:latin typeface="Arial"/>
                <a:cs typeface="Arial"/>
              </a:rPr>
              <a:t> </a:t>
            </a:r>
            <a:r>
              <a:rPr lang="en-US" err="1">
                <a:latin typeface="Arial"/>
                <a:cs typeface="Arial"/>
              </a:rPr>
              <a:t>các</a:t>
            </a:r>
            <a:r>
              <a:rPr lang="en-US">
                <a:latin typeface="Arial"/>
                <a:cs typeface="Arial"/>
              </a:rPr>
              <a:t> </a:t>
            </a:r>
            <a:r>
              <a:rPr lang="en-US" err="1">
                <a:latin typeface="Arial"/>
                <a:cs typeface="Arial"/>
              </a:rPr>
              <a:t>thao</a:t>
            </a:r>
            <a:r>
              <a:rPr lang="en-US">
                <a:latin typeface="Arial"/>
                <a:cs typeface="Arial"/>
              </a:rPr>
              <a:t> </a:t>
            </a:r>
            <a:r>
              <a:rPr lang="en-US" err="1">
                <a:latin typeface="Arial"/>
                <a:cs typeface="Arial"/>
              </a:rPr>
              <a:t>tác</a:t>
            </a:r>
            <a:r>
              <a:rPr lang="en-US">
                <a:latin typeface="Arial"/>
                <a:cs typeface="Arial"/>
              </a:rPr>
              <a:t> </a:t>
            </a:r>
            <a:r>
              <a:rPr lang="en-US" err="1">
                <a:latin typeface="Arial"/>
                <a:cs typeface="Arial"/>
              </a:rPr>
              <a:t>quản</a:t>
            </a:r>
            <a:r>
              <a:rPr lang="en-US">
                <a:latin typeface="Arial"/>
                <a:cs typeface="Arial"/>
              </a:rPr>
              <a:t> </a:t>
            </a:r>
            <a:r>
              <a:rPr lang="en-US" err="1">
                <a:latin typeface="Arial"/>
                <a:cs typeface="Arial"/>
              </a:rPr>
              <a:t>lý</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khiển</a:t>
            </a:r>
            <a:endParaRPr lang="en-US">
              <a:latin typeface="Arial"/>
              <a:cs typeface="Arial"/>
            </a:endParaRPr>
          </a:p>
          <a:p>
            <a:endParaRPr lang="en-US"/>
          </a:p>
        </p:txBody>
      </p:sp>
      <p:graphicFrame>
        <p:nvGraphicFramePr>
          <p:cNvPr id="7" name="Diagram 6">
            <a:extLst>
              <a:ext uri="{FF2B5EF4-FFF2-40B4-BE49-F238E27FC236}">
                <a16:creationId xmlns:a16="http://schemas.microsoft.com/office/drawing/2014/main" id="{852F0243-B78B-F917-D73A-C496390ECC48}"/>
              </a:ext>
            </a:extLst>
          </p:cNvPr>
          <p:cNvGraphicFramePr/>
          <p:nvPr>
            <p:extLst>
              <p:ext uri="{D42A27DB-BD31-4B8C-83A1-F6EECF244321}">
                <p14:modId xmlns:p14="http://schemas.microsoft.com/office/powerpoint/2010/main" val="894481479"/>
              </p:ext>
            </p:extLst>
          </p:nvPr>
        </p:nvGraphicFramePr>
        <p:xfrm>
          <a:off x="617390" y="2689679"/>
          <a:ext cx="11169326" cy="342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453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8</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a:xfrm>
            <a:off x="617390" y="268556"/>
            <a:ext cx="10953529" cy="942422"/>
          </a:xfrm>
        </p:spPr>
        <p:txBody>
          <a:bodyPr lIns="91440" tIns="45720" rIns="91440" bIns="45720" anchor="t">
            <a:normAutofit fontScale="90000"/>
          </a:bodyPr>
          <a:lstStyle/>
          <a:p>
            <a:r>
              <a:rPr lang="en-US" sz="3100" b="0">
                <a:latin typeface="Arial"/>
                <a:cs typeface="Arial"/>
              </a:rPr>
              <a:t>Device Pairing - </a:t>
            </a:r>
            <a:r>
              <a:rPr lang="en-US" sz="3100" b="0" err="1">
                <a:latin typeface="Arial"/>
                <a:cs typeface="Arial"/>
              </a:rPr>
              <a:t>Kết</a:t>
            </a:r>
            <a:r>
              <a:rPr lang="en-US" sz="3100" b="0">
                <a:latin typeface="Arial"/>
                <a:cs typeface="Arial"/>
              </a:rPr>
              <a:t> </a:t>
            </a:r>
            <a:r>
              <a:rPr lang="en-US" sz="3100" b="0" err="1">
                <a:latin typeface="Arial"/>
                <a:cs typeface="Arial"/>
              </a:rPr>
              <a:t>nối</a:t>
            </a:r>
            <a:r>
              <a:rPr lang="en-US" sz="3100" b="0">
                <a:latin typeface="Arial"/>
                <a:cs typeface="Arial"/>
              </a:rPr>
              <a:t> </a:t>
            </a:r>
            <a:r>
              <a:rPr lang="en-US" sz="3100" b="0" err="1">
                <a:latin typeface="Arial"/>
                <a:cs typeface="Arial"/>
              </a:rPr>
              <a:t>thiết</a:t>
            </a:r>
            <a:r>
              <a:rPr lang="en-US" sz="3100" b="0">
                <a:latin typeface="Arial"/>
                <a:cs typeface="Arial"/>
              </a:rPr>
              <a:t> </a:t>
            </a:r>
            <a:r>
              <a:rPr lang="en-US" sz="3100" b="0" err="1">
                <a:latin typeface="Arial"/>
                <a:cs typeface="Arial"/>
              </a:rPr>
              <a:t>bị</a:t>
            </a:r>
            <a:br>
              <a:rPr lang="en-US" sz="3100" b="0">
                <a:latin typeface="Arial"/>
                <a:cs typeface="Arial"/>
              </a:rPr>
            </a:br>
            <a:r>
              <a:rPr lang="en-US" sz="3100" b="0" err="1">
                <a:latin typeface="Arial"/>
                <a:cs typeface="Arial"/>
              </a:rPr>
              <a:t>Giao</a:t>
            </a:r>
            <a:r>
              <a:rPr lang="en-US" sz="3100" b="0">
                <a:latin typeface="Arial"/>
                <a:cs typeface="Arial"/>
              </a:rPr>
              <a:t> </a:t>
            </a:r>
            <a:r>
              <a:rPr lang="en-US" sz="3100" b="0" err="1">
                <a:latin typeface="Arial"/>
                <a:cs typeface="Arial"/>
              </a:rPr>
              <a:t>diện</a:t>
            </a:r>
            <a:endParaRPr lang="en-US" sz="3100" b="0">
              <a:latin typeface="Arial"/>
              <a:cs typeface="Arial"/>
            </a:endParaRPr>
          </a:p>
        </p:txBody>
      </p:sp>
      <p:sp>
        <p:nvSpPr>
          <p:cNvPr id="5" name="Content Placeholder 4"/>
          <p:cNvSpPr>
            <a:spLocks noGrp="1"/>
          </p:cNvSpPr>
          <p:nvPr>
            <p:ph sz="quarter" idx="13"/>
          </p:nvPr>
        </p:nvSpPr>
        <p:spPr>
          <a:xfrm>
            <a:off x="617389" y="1752395"/>
            <a:ext cx="2979251" cy="4470605"/>
          </a:xfrm>
        </p:spPr>
        <p:txBody>
          <a:bodyPr/>
          <a:lstStyle/>
          <a:p>
            <a:pPr algn="just"/>
            <a:r>
              <a:rPr lang="en-US"/>
              <a:t>Mockup </a:t>
            </a:r>
            <a:r>
              <a:rPr lang="en-US" err="1"/>
              <a:t>giao</a:t>
            </a:r>
            <a:r>
              <a:rPr lang="en-US"/>
              <a:t> </a:t>
            </a:r>
            <a:r>
              <a:rPr lang="en-US" err="1"/>
              <a:t>diện</a:t>
            </a:r>
            <a:r>
              <a:rPr lang="en-US"/>
              <a:t> </a:t>
            </a:r>
            <a:r>
              <a:rPr lang="en-US" err="1"/>
              <a:t>cho</a:t>
            </a:r>
            <a:r>
              <a:rPr lang="en-US"/>
              <a:t> </a:t>
            </a:r>
            <a:r>
              <a:rPr lang="en-US" err="1"/>
              <a:t>tính</a:t>
            </a:r>
            <a:r>
              <a:rPr lang="en-US"/>
              <a:t> </a:t>
            </a:r>
            <a:r>
              <a:rPr lang="en-US" err="1"/>
              <a:t>năng</a:t>
            </a:r>
            <a:r>
              <a:rPr lang="en-US"/>
              <a:t> </a:t>
            </a:r>
            <a:r>
              <a:rPr lang="en-US" err="1"/>
              <a:t>quét</a:t>
            </a:r>
            <a:r>
              <a:rPr lang="en-US"/>
              <a:t> </a:t>
            </a:r>
            <a:r>
              <a:rPr lang="en-US" err="1"/>
              <a:t>thiết</a:t>
            </a:r>
            <a:r>
              <a:rPr lang="en-US"/>
              <a:t> </a:t>
            </a:r>
            <a:r>
              <a:rPr lang="en-US" err="1"/>
              <a:t>bị</a:t>
            </a:r>
            <a:r>
              <a:rPr lang="en-US"/>
              <a:t> (Device discovery)</a:t>
            </a:r>
          </a:p>
          <a:p>
            <a:pPr algn="just"/>
            <a:r>
              <a:rPr lang="en-US" err="1"/>
              <a:t>Truy</a:t>
            </a:r>
            <a:r>
              <a:rPr lang="en-US"/>
              <a:t> </a:t>
            </a:r>
            <a:r>
              <a:rPr lang="en-US" err="1"/>
              <a:t>cập</a:t>
            </a:r>
            <a:r>
              <a:rPr lang="en-US"/>
              <a:t> </a:t>
            </a:r>
            <a:r>
              <a:rPr lang="en-US" err="1"/>
              <a:t>ứng</a:t>
            </a:r>
            <a:r>
              <a:rPr lang="en-US"/>
              <a:t> </a:t>
            </a:r>
            <a:r>
              <a:rPr lang="en-US" err="1"/>
              <a:t>dụng</a:t>
            </a:r>
            <a:r>
              <a:rPr lang="en-US"/>
              <a:t> </a:t>
            </a:r>
            <a:r>
              <a:rPr lang="en-US" err="1"/>
              <a:t>tự</a:t>
            </a:r>
            <a:r>
              <a:rPr lang="en-US"/>
              <a:t> </a:t>
            </a:r>
            <a:r>
              <a:rPr lang="en-US" err="1"/>
              <a:t>động</a:t>
            </a:r>
            <a:r>
              <a:rPr lang="en-US"/>
              <a:t> </a:t>
            </a:r>
            <a:r>
              <a:rPr lang="en-US" err="1"/>
              <a:t>quét</a:t>
            </a:r>
            <a:r>
              <a:rPr lang="en-US"/>
              <a:t> </a:t>
            </a:r>
            <a:r>
              <a:rPr lang="en-US" err="1"/>
              <a:t>thiết</a:t>
            </a:r>
            <a:r>
              <a:rPr lang="en-US"/>
              <a:t> </a:t>
            </a:r>
            <a:r>
              <a:rPr lang="en-US" err="1"/>
              <a:t>bị</a:t>
            </a:r>
            <a:r>
              <a:rPr lang="en-US"/>
              <a:t> </a:t>
            </a:r>
            <a:r>
              <a:rPr lang="en-US" err="1"/>
              <a:t>mạng</a:t>
            </a:r>
            <a:r>
              <a:rPr lang="en-US"/>
              <a:t> </a:t>
            </a:r>
            <a:r>
              <a:rPr lang="en-US" err="1"/>
              <a:t>trong</a:t>
            </a:r>
            <a:r>
              <a:rPr lang="en-US"/>
              <a:t> </a:t>
            </a:r>
            <a:r>
              <a:rPr lang="en-US" err="1"/>
              <a:t>mạng</a:t>
            </a:r>
            <a:r>
              <a:rPr lang="en-US"/>
              <a:t> </a:t>
            </a:r>
            <a:r>
              <a:rPr lang="en-US" err="1"/>
              <a:t>wifi</a:t>
            </a:r>
            <a:r>
              <a:rPr lang="en-US"/>
              <a:t> </a:t>
            </a:r>
            <a:r>
              <a:rPr lang="en-US" err="1"/>
              <a:t>mà</a:t>
            </a:r>
            <a:r>
              <a:rPr lang="en-US"/>
              <a:t> di </a:t>
            </a:r>
            <a:r>
              <a:rPr lang="en-US" err="1"/>
              <a:t>động</a:t>
            </a:r>
            <a:r>
              <a:rPr lang="en-US"/>
              <a:t> </a:t>
            </a:r>
            <a:r>
              <a:rPr lang="en-US" err="1"/>
              <a:t>đang</a:t>
            </a:r>
            <a:r>
              <a:rPr lang="en-US"/>
              <a:t> </a:t>
            </a:r>
            <a:r>
              <a:rPr lang="en-US" err="1"/>
              <a:t>kết</a:t>
            </a:r>
            <a:r>
              <a:rPr lang="en-US"/>
              <a:t> </a:t>
            </a:r>
            <a:r>
              <a:rPr lang="en-US" err="1"/>
              <a:t>nối</a:t>
            </a:r>
            <a:r>
              <a:rPr lang="en-US"/>
              <a:t> </a:t>
            </a:r>
            <a:r>
              <a:rPr lang="en-US" err="1"/>
              <a:t>tới</a:t>
            </a:r>
            <a:endParaRPr lang="en-US"/>
          </a:p>
          <a:p>
            <a:pPr algn="just"/>
            <a:r>
              <a:rPr lang="vi-VN"/>
              <a:t>Trường hợp có thiết bị cấu hình Bridge mode nên khi scan 1 mạng vẫn quét được thiết bị ở mạng khác</a:t>
            </a:r>
          </a:p>
          <a:p>
            <a:pPr algn="just"/>
            <a:endParaRPr lang="en-US"/>
          </a:p>
          <a:p>
            <a:pPr algn="just"/>
            <a:endParaRPr lang="en-US"/>
          </a:p>
        </p:txBody>
      </p:sp>
      <p:pic>
        <p:nvPicPr>
          <p:cNvPr id="6" name="Picture 5"/>
          <p:cNvPicPr>
            <a:picLocks noChangeAspect="1"/>
          </p:cNvPicPr>
          <p:nvPr/>
        </p:nvPicPr>
        <p:blipFill>
          <a:blip r:embed="rId3"/>
          <a:stretch>
            <a:fillRect/>
          </a:stretch>
        </p:blipFill>
        <p:spPr>
          <a:xfrm>
            <a:off x="3670918" y="1746447"/>
            <a:ext cx="5839704" cy="3981394"/>
          </a:xfrm>
          <a:prstGeom prst="rect">
            <a:avLst/>
          </a:prstGeom>
        </p:spPr>
      </p:pic>
      <p:pic>
        <p:nvPicPr>
          <p:cNvPr id="7" name="Picture 6"/>
          <p:cNvPicPr>
            <a:picLocks noChangeAspect="1"/>
          </p:cNvPicPr>
          <p:nvPr/>
        </p:nvPicPr>
        <p:blipFill>
          <a:blip r:embed="rId4"/>
          <a:stretch>
            <a:fillRect/>
          </a:stretch>
        </p:blipFill>
        <p:spPr>
          <a:xfrm>
            <a:off x="10243871" y="1752395"/>
            <a:ext cx="1838698" cy="3981394"/>
          </a:xfrm>
          <a:prstGeom prst="rect">
            <a:avLst/>
          </a:prstGeom>
        </p:spPr>
      </p:pic>
      <p:sp>
        <p:nvSpPr>
          <p:cNvPr id="12" name="Rectangle 11"/>
          <p:cNvSpPr/>
          <p:nvPr/>
        </p:nvSpPr>
        <p:spPr>
          <a:xfrm>
            <a:off x="9210597" y="1803801"/>
            <a:ext cx="114300" cy="10477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513769" y="1809750"/>
            <a:ext cx="114300" cy="10477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21150" y="1446717"/>
            <a:ext cx="1887169" cy="276999"/>
          </a:xfrm>
          <a:prstGeom prst="rect">
            <a:avLst/>
          </a:prstGeom>
          <a:noFill/>
        </p:spPr>
        <p:txBody>
          <a:bodyPr wrap="square" rtlCol="0">
            <a:spAutoFit/>
          </a:bodyPr>
          <a:lstStyle/>
          <a:p>
            <a:r>
              <a:rPr lang="en-US" sz="1200" err="1">
                <a:solidFill>
                  <a:srgbClr val="FF0000"/>
                </a:solidFill>
              </a:rPr>
              <a:t>Thiết</a:t>
            </a:r>
            <a:r>
              <a:rPr lang="en-US" sz="1200">
                <a:solidFill>
                  <a:srgbClr val="FF0000"/>
                </a:solidFill>
              </a:rPr>
              <a:t> </a:t>
            </a:r>
            <a:r>
              <a:rPr lang="en-US" sz="1200" err="1">
                <a:solidFill>
                  <a:srgbClr val="FF0000"/>
                </a:solidFill>
              </a:rPr>
              <a:t>bị</a:t>
            </a:r>
            <a:r>
              <a:rPr lang="en-US" sz="1200">
                <a:solidFill>
                  <a:srgbClr val="FF0000"/>
                </a:solidFill>
              </a:rPr>
              <a:t> di </a:t>
            </a:r>
            <a:r>
              <a:rPr lang="en-US" sz="1200" err="1">
                <a:solidFill>
                  <a:srgbClr val="FF0000"/>
                </a:solidFill>
              </a:rPr>
              <a:t>động</a:t>
            </a:r>
            <a:r>
              <a:rPr lang="en-US" sz="1200">
                <a:solidFill>
                  <a:srgbClr val="FF0000"/>
                </a:solidFill>
              </a:rPr>
              <a:t> </a:t>
            </a:r>
            <a:r>
              <a:rPr lang="en-US" sz="1200" err="1">
                <a:solidFill>
                  <a:srgbClr val="FF0000"/>
                </a:solidFill>
              </a:rPr>
              <a:t>có</a:t>
            </a:r>
            <a:r>
              <a:rPr lang="en-US" sz="1200">
                <a:solidFill>
                  <a:srgbClr val="FF0000"/>
                </a:solidFill>
              </a:rPr>
              <a:t> </a:t>
            </a:r>
            <a:r>
              <a:rPr lang="en-US" sz="1200" err="1">
                <a:solidFill>
                  <a:srgbClr val="FF0000"/>
                </a:solidFill>
              </a:rPr>
              <a:t>mạng</a:t>
            </a:r>
            <a:endParaRPr lang="en-US" sz="1200">
              <a:solidFill>
                <a:srgbClr val="FF0000"/>
              </a:solidFill>
            </a:endParaRPr>
          </a:p>
        </p:txBody>
      </p:sp>
      <p:sp>
        <p:nvSpPr>
          <p:cNvPr id="15" name="TextBox 14"/>
          <p:cNvSpPr txBox="1"/>
          <p:nvPr/>
        </p:nvSpPr>
        <p:spPr>
          <a:xfrm>
            <a:off x="9897762" y="1446718"/>
            <a:ext cx="2370438" cy="276999"/>
          </a:xfrm>
          <a:prstGeom prst="rect">
            <a:avLst/>
          </a:prstGeom>
          <a:noFill/>
        </p:spPr>
        <p:txBody>
          <a:bodyPr wrap="square" rtlCol="0">
            <a:spAutoFit/>
          </a:bodyPr>
          <a:lstStyle/>
          <a:p>
            <a:r>
              <a:rPr lang="en-US" sz="1200" err="1">
                <a:solidFill>
                  <a:srgbClr val="FF0000"/>
                </a:solidFill>
              </a:rPr>
              <a:t>Thiết</a:t>
            </a:r>
            <a:r>
              <a:rPr lang="en-US" sz="1200">
                <a:solidFill>
                  <a:srgbClr val="FF0000"/>
                </a:solidFill>
              </a:rPr>
              <a:t> </a:t>
            </a:r>
            <a:r>
              <a:rPr lang="en-US" sz="1200" err="1">
                <a:solidFill>
                  <a:srgbClr val="FF0000"/>
                </a:solidFill>
              </a:rPr>
              <a:t>bị</a:t>
            </a:r>
            <a:r>
              <a:rPr lang="en-US" sz="1200">
                <a:solidFill>
                  <a:srgbClr val="FF0000"/>
                </a:solidFill>
              </a:rPr>
              <a:t> di </a:t>
            </a:r>
            <a:r>
              <a:rPr lang="en-US" sz="1200" err="1">
                <a:solidFill>
                  <a:srgbClr val="FF0000"/>
                </a:solidFill>
              </a:rPr>
              <a:t>động</a:t>
            </a:r>
            <a:r>
              <a:rPr lang="en-US" sz="1200">
                <a:solidFill>
                  <a:srgbClr val="FF0000"/>
                </a:solidFill>
              </a:rPr>
              <a:t> </a:t>
            </a:r>
            <a:r>
              <a:rPr lang="en-US" sz="1200" err="1">
                <a:solidFill>
                  <a:srgbClr val="FF0000"/>
                </a:solidFill>
              </a:rPr>
              <a:t>không</a:t>
            </a:r>
            <a:r>
              <a:rPr lang="en-US" sz="1200">
                <a:solidFill>
                  <a:srgbClr val="FF0000"/>
                </a:solidFill>
              </a:rPr>
              <a:t> </a:t>
            </a:r>
            <a:r>
              <a:rPr lang="en-US" sz="1200" err="1">
                <a:solidFill>
                  <a:srgbClr val="FF0000"/>
                </a:solidFill>
              </a:rPr>
              <a:t>có</a:t>
            </a:r>
            <a:r>
              <a:rPr lang="en-US" sz="1200">
                <a:solidFill>
                  <a:srgbClr val="FF0000"/>
                </a:solidFill>
              </a:rPr>
              <a:t> </a:t>
            </a:r>
            <a:r>
              <a:rPr lang="en-US" sz="1200" err="1">
                <a:solidFill>
                  <a:srgbClr val="FF0000"/>
                </a:solidFill>
              </a:rPr>
              <a:t>mạng</a:t>
            </a:r>
            <a:endParaRPr lang="en-US" sz="1200">
              <a:solidFill>
                <a:srgbClr val="FF0000"/>
              </a:solidFill>
            </a:endParaRPr>
          </a:p>
        </p:txBody>
      </p:sp>
      <p:sp>
        <p:nvSpPr>
          <p:cNvPr id="17" name="TextBox 16"/>
          <p:cNvSpPr txBox="1"/>
          <p:nvPr/>
        </p:nvSpPr>
        <p:spPr>
          <a:xfrm>
            <a:off x="9554420" y="1827330"/>
            <a:ext cx="759798" cy="230832"/>
          </a:xfrm>
          <a:prstGeom prst="rect">
            <a:avLst/>
          </a:prstGeom>
          <a:noFill/>
        </p:spPr>
        <p:txBody>
          <a:bodyPr wrap="square" rtlCol="0">
            <a:spAutoFit/>
          </a:bodyPr>
          <a:lstStyle/>
          <a:p>
            <a:r>
              <a:rPr lang="en-US" sz="900" err="1">
                <a:solidFill>
                  <a:srgbClr val="FF0000"/>
                </a:solidFill>
              </a:rPr>
              <a:t>Tên</a:t>
            </a:r>
            <a:r>
              <a:rPr lang="en-US" sz="900">
                <a:solidFill>
                  <a:srgbClr val="FF0000"/>
                </a:solidFill>
              </a:rPr>
              <a:t> </a:t>
            </a:r>
            <a:r>
              <a:rPr lang="en-US" sz="900" err="1">
                <a:solidFill>
                  <a:srgbClr val="FF0000"/>
                </a:solidFill>
              </a:rPr>
              <a:t>mạng</a:t>
            </a:r>
            <a:endParaRPr lang="en-US" sz="900">
              <a:solidFill>
                <a:srgbClr val="FF0000"/>
              </a:solidFill>
            </a:endParaRPr>
          </a:p>
        </p:txBody>
      </p:sp>
      <p:sp>
        <p:nvSpPr>
          <p:cNvPr id="18" name="TextBox 17"/>
          <p:cNvSpPr txBox="1"/>
          <p:nvPr/>
        </p:nvSpPr>
        <p:spPr>
          <a:xfrm>
            <a:off x="9563531" y="2758769"/>
            <a:ext cx="786158" cy="369332"/>
          </a:xfrm>
          <a:prstGeom prst="rect">
            <a:avLst/>
          </a:prstGeom>
          <a:noFill/>
        </p:spPr>
        <p:txBody>
          <a:bodyPr wrap="square" rtlCol="0">
            <a:spAutoFit/>
          </a:bodyPr>
          <a:lstStyle/>
          <a:p>
            <a:r>
              <a:rPr lang="en-US" sz="900" err="1">
                <a:solidFill>
                  <a:srgbClr val="FF0000"/>
                </a:solidFill>
              </a:rPr>
              <a:t>Thiết</a:t>
            </a:r>
            <a:r>
              <a:rPr lang="en-US" sz="900">
                <a:solidFill>
                  <a:srgbClr val="FF0000"/>
                </a:solidFill>
              </a:rPr>
              <a:t> </a:t>
            </a:r>
            <a:r>
              <a:rPr lang="en-US" sz="900" err="1">
                <a:solidFill>
                  <a:srgbClr val="FF0000"/>
                </a:solidFill>
              </a:rPr>
              <a:t>bị</a:t>
            </a:r>
            <a:r>
              <a:rPr lang="en-US" sz="900">
                <a:solidFill>
                  <a:srgbClr val="FF0000"/>
                </a:solidFill>
              </a:rPr>
              <a:t> </a:t>
            </a:r>
            <a:r>
              <a:rPr lang="en-US" sz="900" err="1">
                <a:solidFill>
                  <a:srgbClr val="FF0000"/>
                </a:solidFill>
              </a:rPr>
              <a:t>quét</a:t>
            </a:r>
            <a:r>
              <a:rPr lang="en-US" sz="900">
                <a:solidFill>
                  <a:srgbClr val="FF0000"/>
                </a:solidFill>
              </a:rPr>
              <a:t> </a:t>
            </a:r>
            <a:r>
              <a:rPr lang="en-US" sz="900" err="1">
                <a:solidFill>
                  <a:srgbClr val="FF0000"/>
                </a:solidFill>
              </a:rPr>
              <a:t>được</a:t>
            </a:r>
            <a:endParaRPr lang="en-US" sz="900">
              <a:solidFill>
                <a:srgbClr val="FF0000"/>
              </a:solidFill>
            </a:endParaRPr>
          </a:p>
        </p:txBody>
      </p:sp>
      <p:sp>
        <p:nvSpPr>
          <p:cNvPr id="20" name="Rectangle 19"/>
          <p:cNvSpPr/>
          <p:nvPr/>
        </p:nvSpPr>
        <p:spPr>
          <a:xfrm>
            <a:off x="7738985" y="2240133"/>
            <a:ext cx="497668" cy="11135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Brace 21"/>
          <p:cNvSpPr/>
          <p:nvPr/>
        </p:nvSpPr>
        <p:spPr>
          <a:xfrm>
            <a:off x="9510622" y="2351488"/>
            <a:ext cx="105818" cy="121467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a:stCxn id="20" idx="3"/>
            <a:endCxn id="17" idx="1"/>
          </p:cNvCxnSpPr>
          <p:nvPr/>
        </p:nvCxnSpPr>
        <p:spPr>
          <a:xfrm flipV="1">
            <a:off x="8236653" y="1942746"/>
            <a:ext cx="1317767" cy="353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721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CAABB5-C56D-2FF3-3A23-C88DBF2C0372}"/>
              </a:ext>
            </a:extLst>
          </p:cNvPr>
          <p:cNvSpPr>
            <a:spLocks noGrp="1"/>
          </p:cNvSpPr>
          <p:nvPr>
            <p:ph type="sldNum" sz="quarter" idx="12"/>
          </p:nvPr>
        </p:nvSpPr>
        <p:spPr/>
        <p:txBody>
          <a:bodyPr/>
          <a:lstStyle/>
          <a:p>
            <a:fld id="{D57F1E4F-1CFF-5643-939E-217C01CDF565}" type="slidenum">
              <a:rPr lang="en-US" smtClean="0"/>
              <a:pPr/>
              <a:t>9</a:t>
            </a:fld>
            <a:endParaRPr lang="en-US"/>
          </a:p>
        </p:txBody>
      </p:sp>
      <p:sp>
        <p:nvSpPr>
          <p:cNvPr id="3" name="Title 2">
            <a:extLst>
              <a:ext uri="{FF2B5EF4-FFF2-40B4-BE49-F238E27FC236}">
                <a16:creationId xmlns:a16="http://schemas.microsoft.com/office/drawing/2014/main" id="{A8846097-2B90-2500-D563-6FC9DC01AB38}"/>
              </a:ext>
            </a:extLst>
          </p:cNvPr>
          <p:cNvSpPr>
            <a:spLocks noGrp="1"/>
          </p:cNvSpPr>
          <p:nvPr>
            <p:ph type="title"/>
          </p:nvPr>
        </p:nvSpPr>
        <p:spPr/>
        <p:txBody>
          <a:bodyPr/>
          <a:lstStyle/>
          <a:p>
            <a:r>
              <a:rPr lang="en-US" b="0" err="1"/>
              <a:t>Kết</a:t>
            </a:r>
            <a:r>
              <a:rPr lang="en-US" b="0"/>
              <a:t> </a:t>
            </a:r>
            <a:r>
              <a:rPr lang="en-US" b="0" err="1"/>
              <a:t>nối</a:t>
            </a:r>
            <a:r>
              <a:rPr lang="en-US" b="0"/>
              <a:t> </a:t>
            </a:r>
            <a:r>
              <a:rPr lang="en-US" b="0" err="1"/>
              <a:t>thiết</a:t>
            </a:r>
            <a:r>
              <a:rPr lang="en-US" b="0"/>
              <a:t> </a:t>
            </a:r>
            <a:r>
              <a:rPr lang="en-US" b="0" err="1"/>
              <a:t>bị</a:t>
            </a:r>
            <a:r>
              <a:rPr lang="en-US" b="0"/>
              <a:t> </a:t>
            </a:r>
            <a:r>
              <a:rPr lang="en-US" b="0" err="1"/>
              <a:t>để</a:t>
            </a:r>
            <a:r>
              <a:rPr lang="en-US" b="0"/>
              <a:t> </a:t>
            </a:r>
            <a:r>
              <a:rPr lang="en-US" b="0" err="1"/>
              <a:t>điều</a:t>
            </a:r>
            <a:r>
              <a:rPr lang="en-US" b="0"/>
              <a:t> </a:t>
            </a:r>
            <a:r>
              <a:rPr lang="en-US" b="0" err="1"/>
              <a:t>khiển</a:t>
            </a:r>
            <a:endParaRPr lang="en-US" b="0"/>
          </a:p>
        </p:txBody>
      </p:sp>
      <p:sp>
        <p:nvSpPr>
          <p:cNvPr id="7" name="Content Placeholder 4">
            <a:extLst>
              <a:ext uri="{FF2B5EF4-FFF2-40B4-BE49-F238E27FC236}">
                <a16:creationId xmlns:a16="http://schemas.microsoft.com/office/drawing/2014/main" id="{420937D0-F4B8-815F-92BE-0CBCB09D678C}"/>
              </a:ext>
            </a:extLst>
          </p:cNvPr>
          <p:cNvSpPr txBox="1">
            <a:spLocks/>
          </p:cNvSpPr>
          <p:nvPr/>
        </p:nvSpPr>
        <p:spPr>
          <a:xfrm>
            <a:off x="617389" y="1752395"/>
            <a:ext cx="3652607" cy="447060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charset="2"/>
              <a:buChar char="v"/>
              <a:defRPr sz="1800" kern="1200">
                <a:solidFill>
                  <a:schemeClr val="tx1">
                    <a:lumMod val="75000"/>
                    <a:lumOff val="25000"/>
                  </a:schemeClr>
                </a:solidFill>
                <a:latin typeface="Arial" charset="0"/>
                <a:ea typeface="Arial" charset="0"/>
                <a:cs typeface="Arial" charset="0"/>
              </a:defRPr>
            </a:lvl1pPr>
            <a:lvl2pPr marL="742950" indent="-285750" algn="l" defTabSz="457200" rtl="0" eaLnBrk="1" latinLnBrk="0" hangingPunct="1">
              <a:spcBef>
                <a:spcPts val="1000"/>
              </a:spcBef>
              <a:spcAft>
                <a:spcPts val="0"/>
              </a:spcAft>
              <a:buClr>
                <a:schemeClr val="accent1"/>
              </a:buClr>
              <a:buSzPct val="80000"/>
              <a:buFont typeface="Wingdings" charset="2"/>
              <a:buChar char="§"/>
              <a:defRPr sz="1800" kern="1200">
                <a:solidFill>
                  <a:schemeClr val="tx1">
                    <a:lumMod val="75000"/>
                    <a:lumOff val="25000"/>
                  </a:schemeClr>
                </a:solidFill>
                <a:latin typeface="Arial" charset="0"/>
                <a:ea typeface="Arial" charset="0"/>
                <a:cs typeface="Arial" charset="0"/>
              </a:defRPr>
            </a:lvl2pPr>
            <a:lvl3pPr marL="1143000" indent="-228600" algn="l" defTabSz="457200" rtl="0" eaLnBrk="1" latinLnBrk="0" hangingPunct="1">
              <a:spcBef>
                <a:spcPts val="1000"/>
              </a:spcBef>
              <a:spcAft>
                <a:spcPts val="0"/>
              </a:spcAft>
              <a:buClr>
                <a:schemeClr val="accent1"/>
              </a:buClr>
              <a:buSzPct val="80000"/>
              <a:buFont typeface="Courier New" charset="0"/>
              <a:buChar char="o"/>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charset="0"/>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atin typeface="Arial"/>
                <a:cs typeface="Arial"/>
              </a:rPr>
              <a:t>Mockup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a:latin typeface="Arial"/>
              <a:cs typeface="Arial"/>
            </a:endParaRPr>
          </a:p>
          <a:p>
            <a:r>
              <a:rPr lang="en-US" err="1">
                <a:latin typeface="Arial"/>
                <a:cs typeface="Arial"/>
              </a:rPr>
              <a:t>Hỗ</a:t>
            </a:r>
            <a:r>
              <a:rPr lang="en-US">
                <a:latin typeface="Arial"/>
                <a:cs typeface="Arial"/>
              </a:rPr>
              <a:t> </a:t>
            </a:r>
            <a:r>
              <a:rPr lang="en-US" err="1">
                <a:latin typeface="Arial"/>
                <a:cs typeface="Arial"/>
              </a:rPr>
              <a:t>trợ</a:t>
            </a:r>
            <a:r>
              <a:rPr lang="en-US">
                <a:latin typeface="Arial"/>
                <a:cs typeface="Arial"/>
              </a:rPr>
              <a:t> </a:t>
            </a:r>
            <a:r>
              <a:rPr lang="en-US" err="1">
                <a:latin typeface="Arial"/>
                <a:cs typeface="Arial"/>
              </a:rPr>
              <a:t>tự</a:t>
            </a:r>
            <a:r>
              <a:rPr lang="en-US">
                <a:latin typeface="Arial"/>
                <a:cs typeface="Arial"/>
              </a:rPr>
              <a:t> </a:t>
            </a:r>
            <a:r>
              <a:rPr lang="en-US" err="1">
                <a:latin typeface="Arial"/>
                <a:cs typeface="Arial"/>
              </a:rPr>
              <a:t>động</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a:t>
            </a:r>
            <a:r>
              <a:rPr lang="en-US" err="1">
                <a:latin typeface="Arial"/>
                <a:cs typeface="Arial"/>
              </a:rPr>
              <a:t>vào</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chi </a:t>
            </a:r>
            <a:r>
              <a:rPr lang="en-US" err="1">
                <a:latin typeface="Arial"/>
                <a:cs typeface="Arial"/>
              </a:rPr>
              <a:t>tích</a:t>
            </a:r>
            <a:r>
              <a:rPr lang="en-US">
                <a:latin typeface="Arial"/>
                <a:cs typeface="Arial"/>
              </a:rPr>
              <a:t> </a:t>
            </a:r>
            <a:r>
              <a:rPr lang="en-US" err="1">
                <a:latin typeface="Arial"/>
                <a:cs typeface="Arial"/>
              </a:rPr>
              <a:t>chọn</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tương</a:t>
            </a:r>
            <a:r>
              <a:rPr lang="en-US">
                <a:latin typeface="Arial"/>
                <a:cs typeface="Arial"/>
              </a:rPr>
              <a:t> </a:t>
            </a:r>
            <a:r>
              <a:rPr lang="en-US" err="1">
                <a:latin typeface="Arial"/>
                <a:cs typeface="Arial"/>
              </a:rPr>
              <a:t>ứng</a:t>
            </a:r>
            <a:endParaRPr lang="en-US">
              <a:latin typeface="Arial"/>
              <a:cs typeface="Arial"/>
            </a:endParaRPr>
          </a:p>
          <a:p>
            <a:r>
              <a:rPr lang="en-US" err="1">
                <a:latin typeface="Arial"/>
                <a:cs typeface="Arial"/>
              </a:rPr>
              <a:t>Chỉ</a:t>
            </a:r>
            <a:r>
              <a:rPr lang="en-US">
                <a:latin typeface="Arial"/>
                <a:cs typeface="Arial"/>
              </a:rPr>
              <a:t> </a:t>
            </a:r>
            <a:r>
              <a:rPr lang="en-US" err="1">
                <a:latin typeface="Arial"/>
                <a:cs typeface="Arial"/>
              </a:rPr>
              <a:t>cần</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1 </a:t>
            </a:r>
            <a:r>
              <a:rPr lang="en-US" err="1">
                <a:latin typeface="Arial"/>
                <a:cs typeface="Arial"/>
              </a:rPr>
              <a:t>lần</a:t>
            </a:r>
            <a:r>
              <a:rPr lang="en-US">
                <a:latin typeface="Arial"/>
                <a:cs typeface="Arial"/>
              </a:rPr>
              <a:t>, </a:t>
            </a:r>
            <a:r>
              <a:rPr lang="en-US" err="1">
                <a:latin typeface="Arial"/>
                <a:cs typeface="Arial"/>
              </a:rPr>
              <a:t>giữ</a:t>
            </a:r>
            <a:r>
              <a:rPr lang="en-US">
                <a:latin typeface="Arial"/>
                <a:cs typeface="Arial"/>
              </a:rPr>
              <a:t> </a:t>
            </a:r>
            <a:r>
              <a:rPr lang="en-US" err="1">
                <a:latin typeface="Arial"/>
                <a:cs typeface="Arial"/>
              </a:rPr>
              <a:t>phiên</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endParaRPr lang="en-US">
              <a:latin typeface="Arial"/>
              <a:cs typeface="Arial"/>
            </a:endParaRPr>
          </a:p>
          <a:p>
            <a:r>
              <a:rPr lang="en-US" err="1">
                <a:latin typeface="Arial"/>
                <a:cs typeface="Arial"/>
              </a:rPr>
              <a:t>Sau</a:t>
            </a:r>
            <a:r>
              <a:rPr lang="en-US">
                <a:latin typeface="Arial"/>
                <a:cs typeface="Arial"/>
              </a:rPr>
              <a:t> </a:t>
            </a:r>
            <a:r>
              <a:rPr lang="en-US" err="1">
                <a:latin typeface="Arial"/>
                <a:cs typeface="Arial"/>
              </a:rPr>
              <a:t>khi</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a:t>
            </a:r>
            <a:r>
              <a:rPr lang="en-US" err="1">
                <a:latin typeface="Arial"/>
                <a:cs typeface="Arial"/>
              </a:rPr>
              <a:t>vào</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có</a:t>
            </a:r>
            <a:r>
              <a:rPr lang="en-US">
                <a:latin typeface="Arial"/>
                <a:cs typeface="Arial"/>
              </a:rPr>
              <a:t> </a:t>
            </a:r>
            <a:r>
              <a:rPr lang="en-US" err="1">
                <a:latin typeface="Arial"/>
                <a:cs typeface="Arial"/>
              </a:rPr>
              <a:t>thể</a:t>
            </a:r>
            <a:r>
              <a:rPr lang="en-US">
                <a:latin typeface="Arial"/>
                <a:cs typeface="Arial"/>
              </a:rPr>
              <a:t> </a:t>
            </a:r>
            <a:r>
              <a:rPr lang="en-US" err="1">
                <a:latin typeface="Arial"/>
                <a:cs typeface="Arial"/>
              </a:rPr>
              <a:t>truy</a:t>
            </a:r>
            <a:r>
              <a:rPr lang="en-US">
                <a:latin typeface="Arial"/>
                <a:cs typeface="Arial"/>
              </a:rPr>
              <a:t> </a:t>
            </a:r>
            <a:r>
              <a:rPr lang="en-US" err="1">
                <a:latin typeface="Arial"/>
                <a:cs typeface="Arial"/>
              </a:rPr>
              <a:t>cập</a:t>
            </a:r>
            <a:r>
              <a:rPr lang="en-US">
                <a:latin typeface="Arial"/>
                <a:cs typeface="Arial"/>
              </a:rPr>
              <a:t> menu </a:t>
            </a:r>
            <a:r>
              <a:rPr lang="en-US" err="1">
                <a:latin typeface="Arial"/>
                <a:cs typeface="Arial"/>
              </a:rPr>
              <a:t>Quản</a:t>
            </a:r>
            <a:r>
              <a:rPr lang="en-US">
                <a:latin typeface="Arial"/>
                <a:cs typeface="Arial"/>
              </a:rPr>
              <a:t> </a:t>
            </a:r>
            <a:r>
              <a:rPr lang="en-US" err="1">
                <a:latin typeface="Arial"/>
                <a:cs typeface="Arial"/>
              </a:rPr>
              <a:t>lý</a:t>
            </a:r>
            <a:r>
              <a:rPr lang="en-US">
                <a:latin typeface="Arial"/>
                <a:cs typeface="Arial"/>
              </a:rPr>
              <a:t> </a:t>
            </a:r>
            <a:r>
              <a:rPr lang="en-US" err="1">
                <a:latin typeface="Arial"/>
                <a:cs typeface="Arial"/>
              </a:rPr>
              <a:t>mạng</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Cài</a:t>
            </a:r>
            <a:r>
              <a:rPr lang="en-US">
                <a:latin typeface="Arial"/>
                <a:cs typeface="Arial"/>
              </a:rPr>
              <a:t> </a:t>
            </a:r>
            <a:r>
              <a:rPr lang="en-US" err="1">
                <a:latin typeface="Arial"/>
                <a:cs typeface="Arial"/>
              </a:rPr>
              <a:t>đặt</a:t>
            </a:r>
            <a:r>
              <a:rPr lang="en-US">
                <a:latin typeface="Arial"/>
                <a:cs typeface="Arial"/>
              </a:rPr>
              <a:t> </a:t>
            </a:r>
            <a:r>
              <a:rPr lang="en-US" err="1">
                <a:latin typeface="Arial"/>
                <a:cs typeface="Arial"/>
              </a:rPr>
              <a:t>mạng</a:t>
            </a:r>
            <a:endParaRPr lang="en-US"/>
          </a:p>
        </p:txBody>
      </p:sp>
      <p:pic>
        <p:nvPicPr>
          <p:cNvPr id="8" name="Picture 7"/>
          <p:cNvPicPr>
            <a:picLocks noChangeAspect="1"/>
          </p:cNvPicPr>
          <p:nvPr/>
        </p:nvPicPr>
        <p:blipFill>
          <a:blip r:embed="rId2"/>
          <a:stretch>
            <a:fillRect/>
          </a:stretch>
        </p:blipFill>
        <p:spPr>
          <a:xfrm>
            <a:off x="4826174" y="1752395"/>
            <a:ext cx="6887794" cy="4776165"/>
          </a:xfrm>
          <a:prstGeom prst="rect">
            <a:avLst/>
          </a:prstGeom>
        </p:spPr>
      </p:pic>
      <p:cxnSp>
        <p:nvCxnSpPr>
          <p:cNvPr id="14" name="Straight Arrow Connector 13"/>
          <p:cNvCxnSpPr/>
          <p:nvPr/>
        </p:nvCxnSpPr>
        <p:spPr>
          <a:xfrm>
            <a:off x="6367244" y="2323750"/>
            <a:ext cx="13422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623883" y="3280095"/>
            <a:ext cx="906011" cy="8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368611"/>
      </p:ext>
    </p:extLst>
  </p:cSld>
  <p:clrMapOvr>
    <a:masterClrMapping/>
  </p:clrMapOvr>
</p:sld>
</file>

<file path=ppt/theme/theme1.xml><?xml version="1.0" encoding="utf-8"?>
<a:theme xmlns:a="http://schemas.openxmlformats.org/drawingml/2006/main" name="Slide master 9.15.40 AM">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B7E6890E-8017-4C10-BC27-418EFA2C26C7}" vid="{42C4AD3C-52D6-45C1-87C8-7AE4A70CC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849AF6E76F0B49A48664A266B70B72" ma:contentTypeVersion="10" ma:contentTypeDescription="Create a new document." ma:contentTypeScope="" ma:versionID="8d0ee07ab00599425bea862871b3dee6">
  <xsd:schema xmlns:xsd="http://www.w3.org/2001/XMLSchema" xmlns:xs="http://www.w3.org/2001/XMLSchema" xmlns:p="http://schemas.microsoft.com/office/2006/metadata/properties" xmlns:ns2="42821cd0-39ce-4c6d-8279-323cee78a1f9" xmlns:ns3="86bb2ca8-f626-40e5-a0e8-7d14a0f63249" targetNamespace="http://schemas.microsoft.com/office/2006/metadata/properties" ma:root="true" ma:fieldsID="7c2654e1f55be6cb79293a928a19f7bc" ns2:_="" ns3:_="">
    <xsd:import namespace="42821cd0-39ce-4c6d-8279-323cee78a1f9"/>
    <xsd:import namespace="86bb2ca8-f626-40e5-a0e8-7d14a0f6324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821cd0-39ce-4c6d-8279-323cee78a1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422b430-ddd5-4ea9-aa6d-f64f5fe5530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b2ca8-f626-40e5-a0e8-7d14a0f6324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78a8856-59ef-4fb3-b089-09765bb766e0}" ma:internalName="TaxCatchAll" ma:showField="CatchAllData" ma:web="86bb2ca8-f626-40e5-a0e8-7d14a0f632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2821cd0-39ce-4c6d-8279-323cee78a1f9">
      <Terms xmlns="http://schemas.microsoft.com/office/infopath/2007/PartnerControls"/>
    </lcf76f155ced4ddcb4097134ff3c332f>
    <TaxCatchAll xmlns="86bb2ca8-f626-40e5-a0e8-7d14a0f63249" xsi:nil="true"/>
  </documentManagement>
</p:properties>
</file>

<file path=customXml/itemProps1.xml><?xml version="1.0" encoding="utf-8"?>
<ds:datastoreItem xmlns:ds="http://schemas.openxmlformats.org/officeDocument/2006/customXml" ds:itemID="{7616A122-0C80-4F38-A70E-F0EC0D68BD10}"/>
</file>

<file path=customXml/itemProps2.xml><?xml version="1.0" encoding="utf-8"?>
<ds:datastoreItem xmlns:ds="http://schemas.openxmlformats.org/officeDocument/2006/customXml" ds:itemID="{798EA8CA-B7F6-4DEA-850E-8F9C02880E2C}"/>
</file>

<file path=customXml/itemProps3.xml><?xml version="1.0" encoding="utf-8"?>
<ds:datastoreItem xmlns:ds="http://schemas.openxmlformats.org/officeDocument/2006/customXml" ds:itemID="{FF0A5FD4-16E7-492D-81A8-6E79C222C0D7}"/>
</file>

<file path=docProps/app.xml><?xml version="1.0" encoding="utf-8"?>
<Properties xmlns="http://schemas.openxmlformats.org/officeDocument/2006/extended-properties" xmlns:vt="http://schemas.openxmlformats.org/officeDocument/2006/docPropsVTypes">
  <Template>SlideMaster_VNPT Technology</Template>
  <TotalTime>29</TotalTime>
  <Words>1851</Words>
  <Application>Microsoft Office PowerPoint</Application>
  <PresentationFormat>Widescreen</PresentationFormat>
  <Paragraphs>336</Paragraphs>
  <Slides>42</Slides>
  <Notes>29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Calibri</vt:lpstr>
      <vt:lpstr>Courier New</vt:lpstr>
      <vt:lpstr>Wingdings</vt:lpstr>
      <vt:lpstr>Wingdings 3</vt:lpstr>
      <vt:lpstr>Slide master 9.15.40 AM</vt:lpstr>
      <vt:lpstr>Visio</vt:lpstr>
      <vt:lpstr>ONE Link 1.1 – Concept Sản phẩm</vt:lpstr>
      <vt:lpstr>Roadmap</vt:lpstr>
      <vt:lpstr>Hiện trạng dự án &amp; kế hoạch tiếp theo</vt:lpstr>
      <vt:lpstr>Tính năng đề xuất</vt:lpstr>
      <vt:lpstr>Tính năng chính sản phẩm</vt:lpstr>
      <vt:lpstr>1. Kết nối thiết bị (Device pairing)</vt:lpstr>
      <vt:lpstr>Device Pairing - Kết nối thiết bị Luồng nghiệp vụ</vt:lpstr>
      <vt:lpstr>Device Pairing - Kết nối thiết bị Giao diện</vt:lpstr>
      <vt:lpstr>Kết nối thiết bị để điều khiển</vt:lpstr>
      <vt:lpstr>Thông tin thiết bị Màn hình</vt:lpstr>
      <vt:lpstr>Đổi mật khẩu local webgui</vt:lpstr>
      <vt:lpstr>Đăng xuất thiết bị</vt:lpstr>
      <vt:lpstr>2. Cấu hình nhanh (Quick setup)</vt:lpstr>
      <vt:lpstr>Quick Setup - Thiết lập nhanh cấu hình</vt:lpstr>
      <vt:lpstr>Quick Setup - Thiết lập nhanh cấu hình</vt:lpstr>
      <vt:lpstr>Quick Setup - Thiết lập nhanh cấu hình</vt:lpstr>
      <vt:lpstr>Xem thông tin mạng của thiết bị Luồng hoạt động</vt:lpstr>
      <vt:lpstr>Xem thông tin mạng của thiết bị Màn hình</vt:lpstr>
      <vt:lpstr>3. Cài đặt mạng</vt:lpstr>
      <vt:lpstr>Cấu hình PON Màn hình</vt:lpstr>
      <vt:lpstr>Cấu hình WAN – Tạo WAN Luồng hoạt động</vt:lpstr>
      <vt:lpstr>Cấu hình WAN – Tạo WAN Màn hình</vt:lpstr>
      <vt:lpstr>Cấu hình WAN – Sửa WAN Luồng hoạt động</vt:lpstr>
      <vt:lpstr>Cấu hình WAN – Sửa WAN Màn hình</vt:lpstr>
      <vt:lpstr>Cấu hình WAN – Xóa WAN Luồng hoạt động</vt:lpstr>
      <vt:lpstr>Cấu hình WAN – Xóa WAN Màn hình</vt:lpstr>
      <vt:lpstr>Cấu hình LAN</vt:lpstr>
      <vt:lpstr>Cấu hình Wifi Luồng hoạt động</vt:lpstr>
      <vt:lpstr>Cấu hình Wifi Màn hình</vt:lpstr>
      <vt:lpstr>Cấu hình mạng cho dịch vụ IP Camera – Create Port forwarding</vt:lpstr>
      <vt:lpstr>Cấu hình mạng cho dịch vụ IP Camera – Sửa Port forwarding</vt:lpstr>
      <vt:lpstr>Cấu hình mạng cho dịch vụ IP Camera – Xóa Port forwarding</vt:lpstr>
      <vt:lpstr>Cấu hình mạng cho dịch vụ IP Camera – DDNS Màn hình</vt:lpstr>
      <vt:lpstr>4. Kiểm tra mạng</vt:lpstr>
      <vt:lpstr>Chẩn đoán mạng</vt:lpstr>
      <vt:lpstr>Chẩn đoán mạng (Ping, traceroute)</vt:lpstr>
      <vt:lpstr>Kiểm tra kết nối quang</vt:lpstr>
      <vt:lpstr>Kiểm tra kết nối Mesh</vt:lpstr>
      <vt:lpstr>Kiểm tra kết nối WAN</vt:lpstr>
      <vt:lpstr>5. Điều khiển thiết bị</vt:lpstr>
      <vt:lpstr>Reboot/Reset thiết bị</vt:lpstr>
      <vt:lpstr>Update firmware/Restore Config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ProjectName_PhaseReview</dc:title>
  <dc:creator>Microsoft Office User</dc:creator>
  <cp:lastModifiedBy>Minh Yen Bui</cp:lastModifiedBy>
  <cp:revision>9</cp:revision>
  <cp:lastPrinted>2019-12-30T08:19:11Z</cp:lastPrinted>
  <dcterms:created xsi:type="dcterms:W3CDTF">2017-04-17T07:09:14Z</dcterms:created>
  <dcterms:modified xsi:type="dcterms:W3CDTF">2022-09-20T02:20:52Z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0x010100C9849AF6E76F0B49A48664A266B70B72</vt:lpwstr>
  </property>
</Properties>
</file>